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Montserrat"/>
      <p:regular r:id="rId26"/>
      <p:bold r:id="rId27"/>
      <p:italic r:id="rId28"/>
      <p:boldItalic r:id="rId29"/>
    </p:embeddedFont>
    <p:embeddedFont>
      <p:font typeface="Arial Black"/>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1" roundtripDataSignature="AMtx7mgocywaO9LVxQi+6vKzZJD9v9Gt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ArialBlack-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588" name="Google Shape;58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618" name="Google Shape;61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695" name="Google Shape;69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721" name="Google Shape;7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741" name="Google Shape;74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789" name="Google Shape;78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FFBE00"/>
                </a:solidFill>
                <a:latin typeface="Montserrat"/>
                <a:ea typeface="Montserrat"/>
                <a:cs typeface="Montserrat"/>
                <a:sym typeface="Montserrat"/>
              </a:rPr>
              <a:t>Oxy Robot</a:t>
            </a:r>
            <a:endParaRPr b="1" sz="1200">
              <a:solidFill>
                <a:srgbClr val="FFBE00"/>
              </a:solidFill>
              <a:latin typeface="Montserrat"/>
              <a:ea typeface="Montserrat"/>
              <a:cs typeface="Montserrat"/>
              <a:sym typeface="Montserrat"/>
            </a:endParaRPr>
          </a:p>
        </p:txBody>
      </p:sp>
      <p:sp>
        <p:nvSpPr>
          <p:cNvPr id="816" name="Google Shape;81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3" name="Google Shape;84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72" name="Shape 72"/>
        <p:cNvGrpSpPr/>
        <p:nvPr/>
      </p:nvGrpSpPr>
      <p:grpSpPr>
        <a:xfrm>
          <a:off x="0" y="0"/>
          <a:ext cx="0" cy="0"/>
          <a:chOff x="0" y="0"/>
          <a:chExt cx="0" cy="0"/>
        </a:xfrm>
      </p:grpSpPr>
      <p:sp>
        <p:nvSpPr>
          <p:cNvPr id="73" name="Google Shape;7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78" name="Shape 78"/>
        <p:cNvGrpSpPr/>
        <p:nvPr/>
      </p:nvGrpSpPr>
      <p:grpSpPr>
        <a:xfrm>
          <a:off x="0" y="0"/>
          <a:ext cx="0" cy="0"/>
          <a:chOff x="0" y="0"/>
          <a:chExt cx="0" cy="0"/>
        </a:xfrm>
      </p:grpSpPr>
      <p:sp>
        <p:nvSpPr>
          <p:cNvPr id="79" name="Google Shape;79;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4" name="Shape 54"/>
        <p:cNvGrpSpPr/>
        <p:nvPr/>
      </p:nvGrpSpPr>
      <p:grpSpPr>
        <a:xfrm>
          <a:off x="0" y="0"/>
          <a:ext cx="0" cy="0"/>
          <a:chOff x="0" y="0"/>
          <a:chExt cx="0" cy="0"/>
        </a:xfrm>
      </p:grpSpPr>
      <p:sp>
        <p:nvSpPr>
          <p:cNvPr id="55" name="Google Shape;5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58" name="Shape 58"/>
        <p:cNvGrpSpPr/>
        <p:nvPr/>
      </p:nvGrpSpPr>
      <p:grpSpPr>
        <a:xfrm>
          <a:off x="0" y="0"/>
          <a:ext cx="0" cy="0"/>
          <a:chOff x="0" y="0"/>
          <a:chExt cx="0" cy="0"/>
        </a:xfrm>
      </p:grpSpPr>
      <p:sp>
        <p:nvSpPr>
          <p:cNvPr id="59" name="Google Shape;59;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5" name="Shape 65"/>
        <p:cNvGrpSpPr/>
        <p:nvPr/>
      </p:nvGrpSpPr>
      <p:grpSpPr>
        <a:xfrm>
          <a:off x="0" y="0"/>
          <a:ext cx="0" cy="0"/>
          <a:chOff x="0" y="0"/>
          <a:chExt cx="0" cy="0"/>
        </a:xfrm>
      </p:grpSpPr>
      <p:sp>
        <p:nvSpPr>
          <p:cNvPr id="66" name="Google Shape;66;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1"/>
          <p:cNvSpPr/>
          <p:nvPr>
            <p:ph idx="2" type="pic"/>
          </p:nvPr>
        </p:nvSpPr>
        <p:spPr>
          <a:xfrm>
            <a:off x="5183188" y="987425"/>
            <a:ext cx="6172200" cy="4873625"/>
          </a:xfrm>
          <a:prstGeom prst="rect">
            <a:avLst/>
          </a:prstGeom>
          <a:noFill/>
          <a:ln>
            <a:noFill/>
          </a:ln>
        </p:spPr>
      </p:sp>
      <p:sp>
        <p:nvSpPr>
          <p:cNvPr id="68" name="Google Shape;68;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6.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image" Target="../media/image19.png"/><Relationship Id="rId5" Type="http://schemas.openxmlformats.org/officeDocument/2006/relationships/image" Target="../media/image34.png"/><Relationship Id="rId6" Type="http://schemas.openxmlformats.org/officeDocument/2006/relationships/hyperlink" Target="https://youtu.be/kyM2DuHBpng?si=P2c5BQBIRJcqHSzl" TargetMode="External"/><Relationship Id="rId7" Type="http://schemas.openxmlformats.org/officeDocument/2006/relationships/image" Target="../media/image22.png"/><Relationship Id="rId8" Type="http://schemas.openxmlformats.org/officeDocument/2006/relationships/hyperlink" Target="https://www.youtube.com/watch?v=NmakN7nk0i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24.png"/><Relationship Id="rId5" Type="http://schemas.openxmlformats.org/officeDocument/2006/relationships/hyperlink" Target="https://youtu.be/nEEdAiakjPU?si=G2Aaf7s70SuCJ2Gw" TargetMode="External"/><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1.png"/><Relationship Id="rId4" Type="http://schemas.openxmlformats.org/officeDocument/2006/relationships/image" Target="../media/image32.png"/><Relationship Id="rId5"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hyperlink" Target="https://youtu.be/RTDUX3mnFWw?si=PAVK24n-S4yE-mul" TargetMode="External"/><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hyperlink" Target="https://youtu.be/R-0ks6RoI84?si=hbV-E3PQ80mDBE8H" TargetMode="External"/><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4.png"/><Relationship Id="rId5" Type="http://schemas.openxmlformats.org/officeDocument/2006/relationships/image" Target="../media/image34.png"/><Relationship Id="rId6" Type="http://schemas.openxmlformats.org/officeDocument/2006/relationships/hyperlink" Target="https://youtu.be/oDCBk-uuCVA?si=rqA53n8vttjdLOND" TargetMode="External"/><Relationship Id="rId7" Type="http://schemas.openxmlformats.org/officeDocument/2006/relationships/image" Target="../media/image41.png"/><Relationship Id="rId8" Type="http://schemas.openxmlformats.org/officeDocument/2006/relationships/hyperlink" Target="https://youtu.be/w0MOSH4jUcw?si=V3tgdLP62HQKuK1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hyperlink" Target="https://youtu.be/_sSnVHagPS0?si=NR_ebrywgvLXJXhG" TargetMode="External"/><Relationship Id="rId7" Type="http://schemas.openxmlformats.org/officeDocument/2006/relationships/image" Target="../media/image53.png"/><Relationship Id="rId8" Type="http://schemas.openxmlformats.org/officeDocument/2006/relationships/hyperlink" Target="https://youtu.be/8ivg0WlcTN0?si=wrUFXqadqaW6SCRy" TargetMode="External"/></Relationships>
</file>

<file path=ppt/slides/_rels/slide18.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hyperlink" Target="https://youtu.be/HGt9V7WZ0SU?si=mLluVDrbQ_1tJtwm" TargetMode="External"/><Relationship Id="rId7" Type="http://schemas.openxmlformats.org/officeDocument/2006/relationships/image" Target="../media/image59.png"/><Relationship Id="rId8" Type="http://schemas.openxmlformats.org/officeDocument/2006/relationships/hyperlink" Target="https://youtu.be/AXu3xor_iAs?si=uhWyXlQYUsRNHbwb"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1" Type="http://schemas.openxmlformats.org/officeDocument/2006/relationships/hyperlink" Target="https://www.youtube.com/@secondbreath5264/videos" TargetMode="External"/><Relationship Id="rId10" Type="http://schemas.openxmlformats.org/officeDocument/2006/relationships/hyperlink" Target="https://www.linkedin.com/company/second-breath-test-equipment-for-rpe/"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8.jpg"/><Relationship Id="rId4" Type="http://schemas.openxmlformats.org/officeDocument/2006/relationships/image" Target="../media/image3.png"/><Relationship Id="rId9" Type="http://schemas.openxmlformats.org/officeDocument/2006/relationships/hyperlink" Target="https://www.second-breath.ee/" TargetMode="External"/><Relationship Id="rId5" Type="http://schemas.openxmlformats.org/officeDocument/2006/relationships/hyperlink" Target="https://youtu.be/pMEhrX_Teh0" TargetMode="External"/><Relationship Id="rId6" Type="http://schemas.openxmlformats.org/officeDocument/2006/relationships/image" Target="../media/image56.png"/><Relationship Id="rId7" Type="http://schemas.openxmlformats.org/officeDocument/2006/relationships/hyperlink" Target="https://youtu.be/pMEhrX_Teh0?si=GbDibDoqTvvRedVW" TargetMode="External"/><Relationship Id="rId8" Type="http://schemas.openxmlformats.org/officeDocument/2006/relationships/hyperlink" Target="mailto:info@second-breath.e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7.jpg"/><Relationship Id="rId4" Type="http://schemas.openxmlformats.org/officeDocument/2006/relationships/image" Target="../media/image9.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slide" Target="/ppt/slides/slide13.xml"/><Relationship Id="rId13" Type="http://schemas.openxmlformats.org/officeDocument/2006/relationships/slide" Target="/ppt/slides/slide13.xml"/><Relationship Id="rId12" Type="http://schemas.openxmlformats.org/officeDocument/2006/relationships/slide" Target="/ppt/slides/slide13.xm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5.jpg"/><Relationship Id="rId4" Type="http://schemas.openxmlformats.org/officeDocument/2006/relationships/image" Target="../media/image17.png"/><Relationship Id="rId9" Type="http://schemas.openxmlformats.org/officeDocument/2006/relationships/slide" Target="/ppt/slides/slide13.xml"/><Relationship Id="rId15" Type="http://schemas.openxmlformats.org/officeDocument/2006/relationships/slide" Target="/ppt/slides/slide12.xml"/><Relationship Id="rId14" Type="http://schemas.openxmlformats.org/officeDocument/2006/relationships/image" Target="../media/image4.png"/><Relationship Id="rId17" Type="http://schemas.openxmlformats.org/officeDocument/2006/relationships/slide" Target="/ppt/slides/slide11.xml"/><Relationship Id="rId16" Type="http://schemas.openxmlformats.org/officeDocument/2006/relationships/slide" Target="/ppt/slides/slide12.xml"/><Relationship Id="rId5" Type="http://schemas.openxmlformats.org/officeDocument/2006/relationships/image" Target="../media/image11.png"/><Relationship Id="rId6" Type="http://schemas.openxmlformats.org/officeDocument/2006/relationships/slide" Target="/ppt/slides/slide11.xml"/><Relationship Id="rId18" Type="http://schemas.openxmlformats.org/officeDocument/2006/relationships/slide" Target="/ppt/slides/slide11.xml"/><Relationship Id="rId7" Type="http://schemas.openxmlformats.org/officeDocument/2006/relationships/slide" Target="/ppt/slides/slide11.xml"/><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20" Type="http://schemas.openxmlformats.org/officeDocument/2006/relationships/slide" Target="/ppt/slides/slide18.xml"/><Relationship Id="rId11" Type="http://schemas.openxmlformats.org/officeDocument/2006/relationships/image" Target="../media/image18.png"/><Relationship Id="rId22" Type="http://schemas.openxmlformats.org/officeDocument/2006/relationships/slide" Target="/ppt/slides/slide15.xml"/><Relationship Id="rId10" Type="http://schemas.openxmlformats.org/officeDocument/2006/relationships/image" Target="../media/image25.png"/><Relationship Id="rId21" Type="http://schemas.openxmlformats.org/officeDocument/2006/relationships/slide" Target="/ppt/slides/slide18.xml"/><Relationship Id="rId13" Type="http://schemas.openxmlformats.org/officeDocument/2006/relationships/slide" Target="/ppt/slides/slide14.xml"/><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21.png"/><Relationship Id="rId15" Type="http://schemas.openxmlformats.org/officeDocument/2006/relationships/slide" Target="/ppt/slides/slide13.xml"/><Relationship Id="rId14" Type="http://schemas.openxmlformats.org/officeDocument/2006/relationships/slide" Target="/ppt/slides/slide16.xml"/><Relationship Id="rId17" Type="http://schemas.openxmlformats.org/officeDocument/2006/relationships/slide" Target="/ppt/slides/slide13.xml"/><Relationship Id="rId16" Type="http://schemas.openxmlformats.org/officeDocument/2006/relationships/slide" Target="/ppt/slides/slide17.xml"/><Relationship Id="rId5" Type="http://schemas.openxmlformats.org/officeDocument/2006/relationships/image" Target="../media/image16.png"/><Relationship Id="rId19" Type="http://schemas.openxmlformats.org/officeDocument/2006/relationships/slide" Target="/ppt/slides/slide17.xml"/><Relationship Id="rId6" Type="http://schemas.openxmlformats.org/officeDocument/2006/relationships/image" Target="../media/image13.png"/><Relationship Id="rId18" Type="http://schemas.openxmlformats.org/officeDocument/2006/relationships/slide" Target="/ppt/slides/slide16.xml"/><Relationship Id="rId7" Type="http://schemas.openxmlformats.org/officeDocument/2006/relationships/image" Target="../media/image12.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
          <p:cNvSpPr txBox="1"/>
          <p:nvPr>
            <p:ph type="ctrTitle"/>
          </p:nvPr>
        </p:nvSpPr>
        <p:spPr>
          <a:xfrm>
            <a:off x="551727" y="2160253"/>
            <a:ext cx="9144000" cy="249277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Black"/>
              <a:buNone/>
            </a:pPr>
            <a:r>
              <a:rPr b="1" lang="en-US">
                <a:solidFill>
                  <a:schemeClr val="lt1"/>
                </a:solidFill>
                <a:latin typeface="Arial Black"/>
                <a:ea typeface="Arial Black"/>
                <a:cs typeface="Arial Black"/>
                <a:sym typeface="Arial Black"/>
              </a:rPr>
              <a:t>FASTER</a:t>
            </a:r>
            <a:br>
              <a:rPr b="1" lang="en-US">
                <a:solidFill>
                  <a:schemeClr val="lt1"/>
                </a:solidFill>
                <a:latin typeface="Arial Black"/>
                <a:ea typeface="Arial Black"/>
                <a:cs typeface="Arial Black"/>
                <a:sym typeface="Arial Black"/>
              </a:rPr>
            </a:br>
            <a:r>
              <a:rPr b="1" lang="en-US">
                <a:solidFill>
                  <a:schemeClr val="lt1"/>
                </a:solidFill>
                <a:latin typeface="Arial Black"/>
                <a:ea typeface="Arial Black"/>
                <a:cs typeface="Arial Black"/>
                <a:sym typeface="Arial Black"/>
              </a:rPr>
              <a:t>MORE FLEXIBLE</a:t>
            </a:r>
            <a:br>
              <a:rPr b="1" lang="en-US">
                <a:solidFill>
                  <a:schemeClr val="lt1"/>
                </a:solidFill>
                <a:latin typeface="Arial Black"/>
                <a:ea typeface="Arial Black"/>
                <a:cs typeface="Arial Black"/>
                <a:sym typeface="Arial Black"/>
              </a:rPr>
            </a:br>
            <a:r>
              <a:rPr b="1" lang="en-US">
                <a:solidFill>
                  <a:schemeClr val="lt1"/>
                </a:solidFill>
                <a:latin typeface="Arial Black"/>
                <a:ea typeface="Arial Black"/>
                <a:cs typeface="Arial Black"/>
                <a:sym typeface="Arial Black"/>
              </a:rPr>
              <a:t>EASIER</a:t>
            </a:r>
            <a:endParaRPr b="1">
              <a:solidFill>
                <a:schemeClr val="lt1"/>
              </a:solidFill>
              <a:latin typeface="Arial Black"/>
              <a:ea typeface="Arial Black"/>
              <a:cs typeface="Arial Black"/>
              <a:sym typeface="Arial Black"/>
            </a:endParaRPr>
          </a:p>
        </p:txBody>
      </p:sp>
      <p:sp>
        <p:nvSpPr>
          <p:cNvPr id="90" name="Google Shape;90;p1"/>
          <p:cNvSpPr txBox="1"/>
          <p:nvPr/>
        </p:nvSpPr>
        <p:spPr>
          <a:xfrm>
            <a:off x="563302" y="4653018"/>
            <a:ext cx="9144000" cy="131951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BE00"/>
              </a:buClr>
              <a:buSzPts val="3000"/>
              <a:buFont typeface="Arial"/>
              <a:buNone/>
            </a:pPr>
            <a:r>
              <a:rPr b="1" i="0" lang="en-US" sz="3000" u="none" cap="none" strike="noStrike">
                <a:solidFill>
                  <a:srgbClr val="FFBE00"/>
                </a:solidFill>
                <a:latin typeface="Arial"/>
                <a:ea typeface="Arial"/>
                <a:cs typeface="Arial"/>
                <a:sym typeface="Arial"/>
              </a:rPr>
              <a:t>TEST EQUIPMENT</a:t>
            </a:r>
            <a:br>
              <a:rPr b="1" i="0" lang="en-US" sz="3000" u="none" cap="none" strike="noStrike">
                <a:solidFill>
                  <a:srgbClr val="FFBE00"/>
                </a:solidFill>
                <a:latin typeface="Arial"/>
                <a:ea typeface="Arial"/>
                <a:cs typeface="Arial"/>
                <a:sym typeface="Arial"/>
              </a:rPr>
            </a:br>
            <a:r>
              <a:rPr b="1" i="0" lang="en-US" sz="3000" u="none" cap="none" strike="noStrike">
                <a:solidFill>
                  <a:srgbClr val="FFBE00"/>
                </a:solidFill>
                <a:latin typeface="Arial"/>
                <a:ea typeface="Arial"/>
                <a:cs typeface="Arial"/>
                <a:sym typeface="Arial"/>
              </a:rPr>
              <a:t>FOR THE RESPIRATORY</a:t>
            </a:r>
            <a:br>
              <a:rPr b="1" i="0" lang="en-US" sz="3000" u="none" cap="none" strike="noStrike">
                <a:solidFill>
                  <a:srgbClr val="FFBE00"/>
                </a:solidFill>
                <a:latin typeface="Arial"/>
                <a:ea typeface="Arial"/>
                <a:cs typeface="Arial"/>
                <a:sym typeface="Arial"/>
              </a:rPr>
            </a:br>
            <a:r>
              <a:rPr b="1" i="0" lang="en-US" sz="3000" u="none" cap="none" strike="noStrike">
                <a:solidFill>
                  <a:srgbClr val="FFBE00"/>
                </a:solidFill>
                <a:latin typeface="Arial"/>
                <a:ea typeface="Arial"/>
                <a:cs typeface="Arial"/>
                <a:sym typeface="Arial"/>
              </a:rPr>
              <a:t>PROTECTIVE DEVICES</a:t>
            </a:r>
            <a:endParaRPr b="1" i="0" sz="3000" u="none" cap="none" strike="noStrike">
              <a:solidFill>
                <a:srgbClr val="FFBE00"/>
              </a:solidFill>
              <a:latin typeface="Arial"/>
              <a:ea typeface="Arial"/>
              <a:cs typeface="Arial"/>
              <a:sym typeface="Arial"/>
            </a:endParaRPr>
          </a:p>
        </p:txBody>
      </p:sp>
      <p:pic>
        <p:nvPicPr>
          <p:cNvPr id="91" name="Google Shape;91;p1"/>
          <p:cNvPicPr preferRelativeResize="0"/>
          <p:nvPr/>
        </p:nvPicPr>
        <p:blipFill rotWithShape="1">
          <a:blip r:embed="rId4">
            <a:alphaModFix/>
          </a:blip>
          <a:srcRect b="0" l="0" r="0" t="0"/>
          <a:stretch/>
        </p:blipFill>
        <p:spPr>
          <a:xfrm>
            <a:off x="8677139" y="429280"/>
            <a:ext cx="3006000" cy="899702"/>
          </a:xfrm>
          <a:prstGeom prst="rect">
            <a:avLst/>
          </a:prstGeom>
          <a:noFill/>
          <a:ln>
            <a:noFill/>
          </a:ln>
        </p:spPr>
      </p:pic>
      <p:cxnSp>
        <p:nvCxnSpPr>
          <p:cNvPr id="92" name="Google Shape;92;p1"/>
          <p:cNvCxnSpPr/>
          <p:nvPr/>
        </p:nvCxnSpPr>
        <p:spPr>
          <a:xfrm>
            <a:off x="0" y="1469979"/>
            <a:ext cx="12192000" cy="0"/>
          </a:xfrm>
          <a:prstGeom prst="straightConnector1">
            <a:avLst/>
          </a:prstGeom>
          <a:noFill/>
          <a:ln cap="flat" cmpd="sng" w="50800">
            <a:solidFill>
              <a:srgbClr val="FFBE00"/>
            </a:solidFill>
            <a:prstDash val="solid"/>
            <a:miter lim="800000"/>
            <a:headEnd len="sm" w="sm" type="none"/>
            <a:tailEnd len="sm" w="sm" type="none"/>
          </a:ln>
        </p:spPr>
      </p:cxnSp>
      <p:sp>
        <p:nvSpPr>
          <p:cNvPr id="93" name="Google Shape;93;p1"/>
          <p:cNvSpPr txBox="1"/>
          <p:nvPr/>
        </p:nvSpPr>
        <p:spPr>
          <a:xfrm>
            <a:off x="551727" y="613450"/>
            <a:ext cx="9144000" cy="7986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Measuring</a:t>
            </a:r>
            <a:endParaRPr/>
          </a:p>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people’s</a:t>
            </a:r>
            <a:endParaRPr/>
          </a:p>
          <a:p>
            <a:pPr indent="0" lvl="0" marL="0" marR="0" rtl="0" algn="l">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safety</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8" name="Shape 568"/>
        <p:cNvGrpSpPr/>
        <p:nvPr/>
      </p:nvGrpSpPr>
      <p:grpSpPr>
        <a:xfrm>
          <a:off x="0" y="0"/>
          <a:ext cx="0" cy="0"/>
          <a:chOff x="0" y="0"/>
          <a:chExt cx="0" cy="0"/>
        </a:xfrm>
      </p:grpSpPr>
      <p:sp>
        <p:nvSpPr>
          <p:cNvPr id="569" name="Google Shape;569;p10"/>
          <p:cNvSpPr txBox="1"/>
          <p:nvPr/>
        </p:nvSpPr>
        <p:spPr>
          <a:xfrm>
            <a:off x="273935" y="231488"/>
            <a:ext cx="11594604" cy="9161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BE00"/>
              </a:buClr>
              <a:buSzPts val="2400"/>
              <a:buFont typeface="Arial Black"/>
              <a:buNone/>
            </a:pPr>
            <a:r>
              <a:rPr b="1" lang="en-US" sz="2400">
                <a:solidFill>
                  <a:srgbClr val="FFBE00"/>
                </a:solidFill>
                <a:latin typeface="Arial Black"/>
                <a:ea typeface="Arial Black"/>
                <a:cs typeface="Arial Black"/>
                <a:sym typeface="Arial Black"/>
              </a:rPr>
              <a:t>Below you will take a closer look at our equipment,</a:t>
            </a:r>
            <a:br>
              <a:rPr b="1" lang="en-US" sz="2400">
                <a:solidFill>
                  <a:srgbClr val="FFBE00"/>
                </a:solidFill>
                <a:latin typeface="Arial Black"/>
                <a:ea typeface="Arial Black"/>
                <a:cs typeface="Arial Black"/>
                <a:sym typeface="Arial Black"/>
              </a:rPr>
            </a:br>
            <a:r>
              <a:rPr b="1" lang="en-US" sz="2400">
                <a:solidFill>
                  <a:srgbClr val="FFBE00"/>
                </a:solidFill>
                <a:latin typeface="Arial Black"/>
                <a:ea typeface="Arial Black"/>
                <a:cs typeface="Arial Black"/>
                <a:sym typeface="Arial Black"/>
              </a:rPr>
              <a:t>but first, remember a few icons that will help you to navigate</a:t>
            </a:r>
            <a:endParaRPr b="1" sz="2400">
              <a:solidFill>
                <a:srgbClr val="FFBE00"/>
              </a:solidFill>
              <a:latin typeface="Arial Black"/>
              <a:ea typeface="Arial Black"/>
              <a:cs typeface="Arial Black"/>
              <a:sym typeface="Arial Black"/>
            </a:endParaRPr>
          </a:p>
        </p:txBody>
      </p:sp>
      <p:sp>
        <p:nvSpPr>
          <p:cNvPr id="570" name="Google Shape;570;p10"/>
          <p:cNvSpPr/>
          <p:nvPr/>
        </p:nvSpPr>
        <p:spPr>
          <a:xfrm>
            <a:off x="2528775" y="1439474"/>
            <a:ext cx="1125538" cy="1504950"/>
          </a:xfrm>
          <a:custGeom>
            <a:rect b="b" l="l" r="r" t="t"/>
            <a:pathLst>
              <a:path extrusionOk="0" h="453" w="340">
                <a:moveTo>
                  <a:pt x="306" y="453"/>
                </a:moveTo>
                <a:cubicBezTo>
                  <a:pt x="34" y="453"/>
                  <a:pt x="34" y="453"/>
                  <a:pt x="34" y="453"/>
                </a:cubicBezTo>
                <a:cubicBezTo>
                  <a:pt x="16" y="453"/>
                  <a:pt x="0" y="438"/>
                  <a:pt x="0" y="419"/>
                </a:cubicBezTo>
                <a:cubicBezTo>
                  <a:pt x="0" y="34"/>
                  <a:pt x="0" y="34"/>
                  <a:pt x="0" y="34"/>
                </a:cubicBezTo>
                <a:cubicBezTo>
                  <a:pt x="0" y="15"/>
                  <a:pt x="16" y="0"/>
                  <a:pt x="34" y="0"/>
                </a:cubicBezTo>
                <a:cubicBezTo>
                  <a:pt x="306" y="0"/>
                  <a:pt x="306" y="0"/>
                  <a:pt x="306" y="0"/>
                </a:cubicBezTo>
                <a:cubicBezTo>
                  <a:pt x="325" y="0"/>
                  <a:pt x="340" y="15"/>
                  <a:pt x="340" y="34"/>
                </a:cubicBezTo>
                <a:cubicBezTo>
                  <a:pt x="340" y="419"/>
                  <a:pt x="340" y="419"/>
                  <a:pt x="340" y="419"/>
                </a:cubicBezTo>
                <a:cubicBezTo>
                  <a:pt x="340" y="438"/>
                  <a:pt x="325" y="453"/>
                  <a:pt x="306" y="453"/>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10"/>
          <p:cNvSpPr/>
          <p:nvPr/>
        </p:nvSpPr>
        <p:spPr>
          <a:xfrm>
            <a:off x="2690700" y="1677599"/>
            <a:ext cx="804863" cy="1028700"/>
          </a:xfrm>
          <a:custGeom>
            <a:rect b="b" l="l" r="r" t="t"/>
            <a:pathLst>
              <a:path extrusionOk="0" h="310" w="243">
                <a:moveTo>
                  <a:pt x="70" y="310"/>
                </a:moveTo>
                <a:cubicBezTo>
                  <a:pt x="23" y="310"/>
                  <a:pt x="23" y="310"/>
                  <a:pt x="23" y="310"/>
                </a:cubicBezTo>
                <a:cubicBezTo>
                  <a:pt x="10" y="310"/>
                  <a:pt x="0" y="300"/>
                  <a:pt x="0" y="288"/>
                </a:cubicBezTo>
                <a:cubicBezTo>
                  <a:pt x="0" y="74"/>
                  <a:pt x="0" y="74"/>
                  <a:pt x="0" y="74"/>
                </a:cubicBezTo>
                <a:cubicBezTo>
                  <a:pt x="0" y="49"/>
                  <a:pt x="21" y="28"/>
                  <a:pt x="47" y="28"/>
                </a:cubicBezTo>
                <a:cubicBezTo>
                  <a:pt x="47" y="28"/>
                  <a:pt x="47" y="28"/>
                  <a:pt x="47" y="28"/>
                </a:cubicBezTo>
                <a:cubicBezTo>
                  <a:pt x="72" y="28"/>
                  <a:pt x="93" y="49"/>
                  <a:pt x="93" y="74"/>
                </a:cubicBezTo>
                <a:cubicBezTo>
                  <a:pt x="93" y="288"/>
                  <a:pt x="93" y="288"/>
                  <a:pt x="93" y="288"/>
                </a:cubicBezTo>
                <a:cubicBezTo>
                  <a:pt x="93" y="300"/>
                  <a:pt x="83" y="310"/>
                  <a:pt x="70" y="310"/>
                </a:cubicBezTo>
                <a:close/>
                <a:moveTo>
                  <a:pt x="186" y="288"/>
                </a:moveTo>
                <a:cubicBezTo>
                  <a:pt x="186" y="74"/>
                  <a:pt x="186" y="74"/>
                  <a:pt x="186" y="74"/>
                </a:cubicBezTo>
                <a:cubicBezTo>
                  <a:pt x="186" y="49"/>
                  <a:pt x="165" y="28"/>
                  <a:pt x="139" y="28"/>
                </a:cubicBezTo>
                <a:cubicBezTo>
                  <a:pt x="139" y="28"/>
                  <a:pt x="139" y="28"/>
                  <a:pt x="139" y="28"/>
                </a:cubicBezTo>
                <a:cubicBezTo>
                  <a:pt x="114" y="28"/>
                  <a:pt x="93" y="49"/>
                  <a:pt x="93" y="74"/>
                </a:cubicBezTo>
                <a:cubicBezTo>
                  <a:pt x="93" y="288"/>
                  <a:pt x="93" y="288"/>
                  <a:pt x="93" y="288"/>
                </a:cubicBezTo>
                <a:cubicBezTo>
                  <a:pt x="93" y="300"/>
                  <a:pt x="103" y="310"/>
                  <a:pt x="115" y="310"/>
                </a:cubicBezTo>
                <a:cubicBezTo>
                  <a:pt x="163" y="310"/>
                  <a:pt x="163" y="310"/>
                  <a:pt x="163" y="310"/>
                </a:cubicBezTo>
                <a:cubicBezTo>
                  <a:pt x="176" y="310"/>
                  <a:pt x="186" y="300"/>
                  <a:pt x="186" y="288"/>
                </a:cubicBezTo>
                <a:close/>
                <a:moveTo>
                  <a:pt x="0" y="94"/>
                </a:moveTo>
                <a:cubicBezTo>
                  <a:pt x="184" y="94"/>
                  <a:pt x="184" y="94"/>
                  <a:pt x="184" y="94"/>
                </a:cubicBezTo>
                <a:moveTo>
                  <a:pt x="0" y="281"/>
                </a:moveTo>
                <a:cubicBezTo>
                  <a:pt x="184" y="281"/>
                  <a:pt x="184" y="281"/>
                  <a:pt x="184" y="281"/>
                </a:cubicBezTo>
                <a:moveTo>
                  <a:pt x="59" y="28"/>
                </a:moveTo>
                <a:cubicBezTo>
                  <a:pt x="59" y="12"/>
                  <a:pt x="59" y="12"/>
                  <a:pt x="59" y="12"/>
                </a:cubicBezTo>
                <a:cubicBezTo>
                  <a:pt x="59" y="5"/>
                  <a:pt x="53" y="0"/>
                  <a:pt x="47" y="0"/>
                </a:cubicBezTo>
                <a:cubicBezTo>
                  <a:pt x="47" y="0"/>
                  <a:pt x="47" y="0"/>
                  <a:pt x="47" y="0"/>
                </a:cubicBezTo>
                <a:cubicBezTo>
                  <a:pt x="40" y="0"/>
                  <a:pt x="34" y="5"/>
                  <a:pt x="34" y="12"/>
                </a:cubicBezTo>
                <a:cubicBezTo>
                  <a:pt x="34" y="28"/>
                  <a:pt x="34" y="28"/>
                  <a:pt x="34" y="28"/>
                </a:cubicBezTo>
                <a:moveTo>
                  <a:pt x="151" y="28"/>
                </a:moveTo>
                <a:cubicBezTo>
                  <a:pt x="151" y="12"/>
                  <a:pt x="151" y="12"/>
                  <a:pt x="151" y="12"/>
                </a:cubicBezTo>
                <a:cubicBezTo>
                  <a:pt x="151" y="5"/>
                  <a:pt x="146" y="0"/>
                  <a:pt x="139" y="0"/>
                </a:cubicBezTo>
                <a:cubicBezTo>
                  <a:pt x="139" y="0"/>
                  <a:pt x="139" y="0"/>
                  <a:pt x="139" y="0"/>
                </a:cubicBezTo>
                <a:cubicBezTo>
                  <a:pt x="133" y="0"/>
                  <a:pt x="127" y="5"/>
                  <a:pt x="127" y="12"/>
                </a:cubicBezTo>
                <a:cubicBezTo>
                  <a:pt x="127" y="28"/>
                  <a:pt x="127" y="28"/>
                  <a:pt x="127" y="28"/>
                </a:cubicBezTo>
                <a:moveTo>
                  <a:pt x="224" y="134"/>
                </a:moveTo>
                <a:cubicBezTo>
                  <a:pt x="224" y="62"/>
                  <a:pt x="224" y="62"/>
                  <a:pt x="224" y="62"/>
                </a:cubicBezTo>
                <a:cubicBezTo>
                  <a:pt x="224" y="28"/>
                  <a:pt x="196" y="0"/>
                  <a:pt x="162" y="0"/>
                </a:cubicBezTo>
                <a:cubicBezTo>
                  <a:pt x="47" y="0"/>
                  <a:pt x="47" y="0"/>
                  <a:pt x="47" y="0"/>
                </a:cubicBezTo>
                <a:moveTo>
                  <a:pt x="224" y="134"/>
                </a:moveTo>
                <a:cubicBezTo>
                  <a:pt x="213" y="134"/>
                  <a:pt x="204" y="142"/>
                  <a:pt x="204" y="153"/>
                </a:cubicBezTo>
                <a:cubicBezTo>
                  <a:pt x="204" y="164"/>
                  <a:pt x="213" y="172"/>
                  <a:pt x="224" y="172"/>
                </a:cubicBezTo>
                <a:cubicBezTo>
                  <a:pt x="234" y="172"/>
                  <a:pt x="243" y="164"/>
                  <a:pt x="243" y="153"/>
                </a:cubicBezTo>
                <a:cubicBezTo>
                  <a:pt x="243" y="142"/>
                  <a:pt x="234" y="134"/>
                  <a:pt x="224" y="134"/>
                </a:cubicBezTo>
                <a:close/>
                <a:moveTo>
                  <a:pt x="219" y="153"/>
                </a:moveTo>
                <a:cubicBezTo>
                  <a:pt x="228" y="153"/>
                  <a:pt x="228" y="153"/>
                  <a:pt x="228" y="153"/>
                </a:cubicBezTo>
                <a:moveTo>
                  <a:pt x="49" y="188"/>
                </a:moveTo>
                <a:cubicBezTo>
                  <a:pt x="49" y="155"/>
                  <a:pt x="49" y="155"/>
                  <a:pt x="49" y="155"/>
                </a:cubicBezTo>
                <a:cubicBezTo>
                  <a:pt x="49" y="146"/>
                  <a:pt x="42" y="139"/>
                  <a:pt x="33" y="139"/>
                </a:cubicBezTo>
                <a:cubicBezTo>
                  <a:pt x="33" y="139"/>
                  <a:pt x="33" y="139"/>
                  <a:pt x="33" y="139"/>
                </a:cubicBezTo>
                <a:cubicBezTo>
                  <a:pt x="24" y="139"/>
                  <a:pt x="16" y="146"/>
                  <a:pt x="16" y="155"/>
                </a:cubicBezTo>
                <a:cubicBezTo>
                  <a:pt x="16" y="188"/>
                  <a:pt x="16" y="188"/>
                  <a:pt x="16" y="188"/>
                </a:cubicBezTo>
                <a:cubicBezTo>
                  <a:pt x="16" y="198"/>
                  <a:pt x="24" y="205"/>
                  <a:pt x="33" y="205"/>
                </a:cubicBezTo>
                <a:cubicBezTo>
                  <a:pt x="33" y="205"/>
                  <a:pt x="33" y="205"/>
                  <a:pt x="33" y="205"/>
                </a:cubicBezTo>
                <a:cubicBezTo>
                  <a:pt x="42" y="205"/>
                  <a:pt x="49" y="198"/>
                  <a:pt x="49" y="188"/>
                </a:cubicBezTo>
                <a:close/>
                <a:moveTo>
                  <a:pt x="77" y="236"/>
                </a:moveTo>
                <a:cubicBezTo>
                  <a:pt x="58" y="236"/>
                  <a:pt x="58" y="236"/>
                  <a:pt x="58" y="236"/>
                </a:cubicBezTo>
                <a:cubicBezTo>
                  <a:pt x="73" y="218"/>
                  <a:pt x="73" y="218"/>
                  <a:pt x="73" y="218"/>
                </a:cubicBezTo>
                <a:cubicBezTo>
                  <a:pt x="77" y="212"/>
                  <a:pt x="73" y="205"/>
                  <a:pt x="66" y="205"/>
                </a:cubicBezTo>
                <a:cubicBezTo>
                  <a:pt x="66" y="205"/>
                  <a:pt x="66" y="205"/>
                  <a:pt x="66" y="205"/>
                </a:cubicBezTo>
                <a:cubicBezTo>
                  <a:pt x="61" y="205"/>
                  <a:pt x="58" y="209"/>
                  <a:pt x="58" y="213"/>
                </a:cubicBezTo>
                <a:cubicBezTo>
                  <a:pt x="58" y="217"/>
                  <a:pt x="58" y="217"/>
                  <a:pt x="58" y="217"/>
                </a:cubicBezTo>
                <a:moveTo>
                  <a:pt x="142" y="188"/>
                </a:moveTo>
                <a:cubicBezTo>
                  <a:pt x="142" y="155"/>
                  <a:pt x="142" y="155"/>
                  <a:pt x="142" y="155"/>
                </a:cubicBezTo>
                <a:cubicBezTo>
                  <a:pt x="142" y="146"/>
                  <a:pt x="135" y="139"/>
                  <a:pt x="126" y="139"/>
                </a:cubicBezTo>
                <a:cubicBezTo>
                  <a:pt x="126" y="139"/>
                  <a:pt x="126" y="139"/>
                  <a:pt x="126" y="139"/>
                </a:cubicBezTo>
                <a:cubicBezTo>
                  <a:pt x="116" y="139"/>
                  <a:pt x="109" y="146"/>
                  <a:pt x="109" y="155"/>
                </a:cubicBezTo>
                <a:cubicBezTo>
                  <a:pt x="109" y="188"/>
                  <a:pt x="109" y="188"/>
                  <a:pt x="109" y="188"/>
                </a:cubicBezTo>
                <a:cubicBezTo>
                  <a:pt x="109" y="198"/>
                  <a:pt x="116" y="205"/>
                  <a:pt x="126" y="205"/>
                </a:cubicBezTo>
                <a:cubicBezTo>
                  <a:pt x="126" y="205"/>
                  <a:pt x="126" y="205"/>
                  <a:pt x="126" y="205"/>
                </a:cubicBezTo>
                <a:cubicBezTo>
                  <a:pt x="135" y="205"/>
                  <a:pt x="142" y="198"/>
                  <a:pt x="142" y="188"/>
                </a:cubicBezTo>
                <a:close/>
                <a:moveTo>
                  <a:pt x="170" y="236"/>
                </a:moveTo>
                <a:cubicBezTo>
                  <a:pt x="151" y="236"/>
                  <a:pt x="151" y="236"/>
                  <a:pt x="151" y="236"/>
                </a:cubicBezTo>
                <a:cubicBezTo>
                  <a:pt x="166" y="218"/>
                  <a:pt x="166" y="218"/>
                  <a:pt x="166" y="218"/>
                </a:cubicBezTo>
                <a:cubicBezTo>
                  <a:pt x="170" y="212"/>
                  <a:pt x="166" y="205"/>
                  <a:pt x="159" y="205"/>
                </a:cubicBezTo>
                <a:cubicBezTo>
                  <a:pt x="159" y="205"/>
                  <a:pt x="159" y="205"/>
                  <a:pt x="159" y="205"/>
                </a:cubicBezTo>
                <a:cubicBezTo>
                  <a:pt x="154" y="205"/>
                  <a:pt x="151" y="209"/>
                  <a:pt x="151" y="213"/>
                </a:cubicBezTo>
                <a:cubicBezTo>
                  <a:pt x="151" y="217"/>
                  <a:pt x="151" y="217"/>
                  <a:pt x="151" y="217"/>
                </a:cubicBezTo>
              </a:path>
            </a:pathLst>
          </a:custGeom>
          <a:noFill/>
          <a:ln cap="rnd" cmpd="sng" w="206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10"/>
          <p:cNvSpPr/>
          <p:nvPr/>
        </p:nvSpPr>
        <p:spPr>
          <a:xfrm>
            <a:off x="8540638" y="1439474"/>
            <a:ext cx="1125538" cy="1504950"/>
          </a:xfrm>
          <a:custGeom>
            <a:rect b="b" l="l" r="r" t="t"/>
            <a:pathLst>
              <a:path extrusionOk="0" h="453" w="340">
                <a:moveTo>
                  <a:pt x="306" y="453"/>
                </a:moveTo>
                <a:cubicBezTo>
                  <a:pt x="34" y="453"/>
                  <a:pt x="34" y="453"/>
                  <a:pt x="34" y="453"/>
                </a:cubicBezTo>
                <a:cubicBezTo>
                  <a:pt x="15" y="453"/>
                  <a:pt x="0" y="438"/>
                  <a:pt x="0" y="419"/>
                </a:cubicBezTo>
                <a:cubicBezTo>
                  <a:pt x="0" y="34"/>
                  <a:pt x="0" y="34"/>
                  <a:pt x="0" y="34"/>
                </a:cubicBezTo>
                <a:cubicBezTo>
                  <a:pt x="0" y="15"/>
                  <a:pt x="15" y="0"/>
                  <a:pt x="34" y="0"/>
                </a:cubicBezTo>
                <a:cubicBezTo>
                  <a:pt x="306" y="0"/>
                  <a:pt x="306" y="0"/>
                  <a:pt x="306" y="0"/>
                </a:cubicBezTo>
                <a:cubicBezTo>
                  <a:pt x="325" y="0"/>
                  <a:pt x="340" y="15"/>
                  <a:pt x="340" y="34"/>
                </a:cubicBezTo>
                <a:cubicBezTo>
                  <a:pt x="340" y="419"/>
                  <a:pt x="340" y="419"/>
                  <a:pt x="340" y="419"/>
                </a:cubicBezTo>
                <a:cubicBezTo>
                  <a:pt x="340" y="438"/>
                  <a:pt x="325" y="453"/>
                  <a:pt x="306" y="453"/>
                </a:cubicBezTo>
                <a:close/>
              </a:path>
            </a:pathLst>
          </a:custGeom>
          <a:solidFill>
            <a:srgbClr val="008B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10"/>
          <p:cNvSpPr/>
          <p:nvPr/>
        </p:nvSpPr>
        <p:spPr>
          <a:xfrm>
            <a:off x="8688275" y="1620449"/>
            <a:ext cx="871538" cy="1143000"/>
          </a:xfrm>
          <a:custGeom>
            <a:rect b="b" l="l" r="r" t="t"/>
            <a:pathLst>
              <a:path extrusionOk="0" h="344" w="263">
                <a:moveTo>
                  <a:pt x="193" y="106"/>
                </a:moveTo>
                <a:cubicBezTo>
                  <a:pt x="193" y="106"/>
                  <a:pt x="190" y="151"/>
                  <a:pt x="172" y="185"/>
                </a:cubicBezTo>
                <a:cubicBezTo>
                  <a:pt x="157" y="212"/>
                  <a:pt x="142" y="215"/>
                  <a:pt x="127" y="215"/>
                </a:cubicBezTo>
                <a:moveTo>
                  <a:pt x="188" y="138"/>
                </a:moveTo>
                <a:cubicBezTo>
                  <a:pt x="207" y="132"/>
                  <a:pt x="218" y="122"/>
                  <a:pt x="218" y="108"/>
                </a:cubicBezTo>
                <a:cubicBezTo>
                  <a:pt x="218" y="85"/>
                  <a:pt x="164" y="79"/>
                  <a:pt x="127" y="79"/>
                </a:cubicBezTo>
                <a:moveTo>
                  <a:pt x="145" y="20"/>
                </a:moveTo>
                <a:cubicBezTo>
                  <a:pt x="142" y="7"/>
                  <a:pt x="142" y="7"/>
                  <a:pt x="142" y="7"/>
                </a:cubicBezTo>
                <a:cubicBezTo>
                  <a:pt x="142" y="2"/>
                  <a:pt x="138" y="0"/>
                  <a:pt x="134" y="0"/>
                </a:cubicBezTo>
                <a:cubicBezTo>
                  <a:pt x="127" y="0"/>
                  <a:pt x="127" y="0"/>
                  <a:pt x="127" y="0"/>
                </a:cubicBezTo>
                <a:moveTo>
                  <a:pt x="200" y="89"/>
                </a:moveTo>
                <a:cubicBezTo>
                  <a:pt x="202" y="13"/>
                  <a:pt x="143" y="10"/>
                  <a:pt x="143" y="10"/>
                </a:cubicBezTo>
                <a:moveTo>
                  <a:pt x="198" y="65"/>
                </a:moveTo>
                <a:cubicBezTo>
                  <a:pt x="181" y="49"/>
                  <a:pt x="146" y="48"/>
                  <a:pt x="146" y="48"/>
                </a:cubicBezTo>
                <a:moveTo>
                  <a:pt x="168" y="192"/>
                </a:moveTo>
                <a:cubicBezTo>
                  <a:pt x="168" y="192"/>
                  <a:pt x="164" y="218"/>
                  <a:pt x="185" y="227"/>
                </a:cubicBezTo>
                <a:cubicBezTo>
                  <a:pt x="196" y="232"/>
                  <a:pt x="207" y="236"/>
                  <a:pt x="218" y="241"/>
                </a:cubicBezTo>
                <a:moveTo>
                  <a:pt x="184" y="227"/>
                </a:moveTo>
                <a:cubicBezTo>
                  <a:pt x="184" y="227"/>
                  <a:pt x="181" y="236"/>
                  <a:pt x="177" y="249"/>
                </a:cubicBezTo>
                <a:moveTo>
                  <a:pt x="62" y="106"/>
                </a:moveTo>
                <a:cubicBezTo>
                  <a:pt x="62" y="106"/>
                  <a:pt x="64" y="151"/>
                  <a:pt x="82" y="185"/>
                </a:cubicBezTo>
                <a:cubicBezTo>
                  <a:pt x="97" y="212"/>
                  <a:pt x="113" y="215"/>
                  <a:pt x="127" y="215"/>
                </a:cubicBezTo>
                <a:moveTo>
                  <a:pt x="127" y="79"/>
                </a:moveTo>
                <a:cubicBezTo>
                  <a:pt x="90" y="79"/>
                  <a:pt x="37" y="85"/>
                  <a:pt x="37" y="108"/>
                </a:cubicBezTo>
                <a:cubicBezTo>
                  <a:pt x="37" y="122"/>
                  <a:pt x="47" y="132"/>
                  <a:pt x="66" y="138"/>
                </a:cubicBezTo>
                <a:moveTo>
                  <a:pt x="127" y="27"/>
                </a:moveTo>
                <a:cubicBezTo>
                  <a:pt x="117" y="27"/>
                  <a:pt x="108" y="36"/>
                  <a:pt x="108" y="46"/>
                </a:cubicBezTo>
                <a:cubicBezTo>
                  <a:pt x="108" y="57"/>
                  <a:pt x="117" y="65"/>
                  <a:pt x="127" y="65"/>
                </a:cubicBezTo>
                <a:cubicBezTo>
                  <a:pt x="138" y="65"/>
                  <a:pt x="146" y="57"/>
                  <a:pt x="146" y="46"/>
                </a:cubicBezTo>
                <a:cubicBezTo>
                  <a:pt x="146" y="36"/>
                  <a:pt x="138" y="27"/>
                  <a:pt x="127" y="27"/>
                </a:cubicBezTo>
                <a:close/>
                <a:moveTo>
                  <a:pt x="127" y="0"/>
                </a:moveTo>
                <a:cubicBezTo>
                  <a:pt x="120" y="0"/>
                  <a:pt x="120" y="0"/>
                  <a:pt x="120" y="0"/>
                </a:cubicBezTo>
                <a:cubicBezTo>
                  <a:pt x="116" y="0"/>
                  <a:pt x="113" y="2"/>
                  <a:pt x="112" y="7"/>
                </a:cubicBezTo>
                <a:cubicBezTo>
                  <a:pt x="109" y="20"/>
                  <a:pt x="109" y="20"/>
                  <a:pt x="109" y="20"/>
                </a:cubicBezTo>
                <a:moveTo>
                  <a:pt x="111" y="10"/>
                </a:moveTo>
                <a:cubicBezTo>
                  <a:pt x="111" y="10"/>
                  <a:pt x="53" y="13"/>
                  <a:pt x="54" y="89"/>
                </a:cubicBezTo>
                <a:moveTo>
                  <a:pt x="108" y="48"/>
                </a:moveTo>
                <a:cubicBezTo>
                  <a:pt x="108" y="48"/>
                  <a:pt x="73" y="49"/>
                  <a:pt x="56" y="65"/>
                </a:cubicBezTo>
                <a:moveTo>
                  <a:pt x="18" y="252"/>
                </a:moveTo>
                <a:cubicBezTo>
                  <a:pt x="15" y="254"/>
                  <a:pt x="2" y="266"/>
                  <a:pt x="0" y="268"/>
                </a:cubicBezTo>
                <a:moveTo>
                  <a:pt x="38" y="240"/>
                </a:moveTo>
                <a:cubicBezTo>
                  <a:pt x="48" y="236"/>
                  <a:pt x="59" y="232"/>
                  <a:pt x="69" y="227"/>
                </a:cubicBezTo>
                <a:cubicBezTo>
                  <a:pt x="90" y="218"/>
                  <a:pt x="87" y="192"/>
                  <a:pt x="87" y="192"/>
                </a:cubicBezTo>
                <a:moveTo>
                  <a:pt x="78" y="250"/>
                </a:moveTo>
                <a:cubicBezTo>
                  <a:pt x="74" y="237"/>
                  <a:pt x="70" y="227"/>
                  <a:pt x="70" y="227"/>
                </a:cubicBezTo>
                <a:moveTo>
                  <a:pt x="68" y="260"/>
                </a:moveTo>
                <a:cubicBezTo>
                  <a:pt x="68" y="260"/>
                  <a:pt x="45" y="238"/>
                  <a:pt x="15" y="232"/>
                </a:cubicBezTo>
                <a:cubicBezTo>
                  <a:pt x="18" y="247"/>
                  <a:pt x="22" y="299"/>
                  <a:pt x="22" y="344"/>
                </a:cubicBezTo>
                <a:moveTo>
                  <a:pt x="184" y="258"/>
                </a:moveTo>
                <a:cubicBezTo>
                  <a:pt x="125" y="237"/>
                  <a:pt x="60" y="254"/>
                  <a:pt x="60" y="254"/>
                </a:cubicBezTo>
                <a:moveTo>
                  <a:pt x="230" y="344"/>
                </a:moveTo>
                <a:cubicBezTo>
                  <a:pt x="233" y="307"/>
                  <a:pt x="239" y="272"/>
                  <a:pt x="247" y="247"/>
                </a:cubicBezTo>
                <a:cubicBezTo>
                  <a:pt x="201" y="231"/>
                  <a:pt x="169" y="253"/>
                  <a:pt x="169" y="253"/>
                </a:cubicBezTo>
                <a:moveTo>
                  <a:pt x="154" y="307"/>
                </a:moveTo>
                <a:cubicBezTo>
                  <a:pt x="150" y="307"/>
                  <a:pt x="146" y="311"/>
                  <a:pt x="146" y="316"/>
                </a:cubicBezTo>
                <a:cubicBezTo>
                  <a:pt x="146" y="317"/>
                  <a:pt x="146" y="318"/>
                  <a:pt x="146" y="319"/>
                </a:cubicBezTo>
                <a:cubicBezTo>
                  <a:pt x="147" y="321"/>
                  <a:pt x="148" y="323"/>
                  <a:pt x="150" y="324"/>
                </a:cubicBezTo>
                <a:cubicBezTo>
                  <a:pt x="152" y="324"/>
                  <a:pt x="153" y="325"/>
                  <a:pt x="154" y="325"/>
                </a:cubicBezTo>
                <a:cubicBezTo>
                  <a:pt x="159" y="325"/>
                  <a:pt x="163" y="321"/>
                  <a:pt x="163" y="316"/>
                </a:cubicBezTo>
                <a:cubicBezTo>
                  <a:pt x="163" y="311"/>
                  <a:pt x="159" y="307"/>
                  <a:pt x="154" y="307"/>
                </a:cubicBezTo>
                <a:close/>
                <a:moveTo>
                  <a:pt x="120" y="196"/>
                </a:moveTo>
                <a:cubicBezTo>
                  <a:pt x="137" y="196"/>
                  <a:pt x="137" y="196"/>
                  <a:pt x="137" y="196"/>
                </a:cubicBezTo>
                <a:moveTo>
                  <a:pt x="123" y="208"/>
                </a:moveTo>
                <a:cubicBezTo>
                  <a:pt x="134" y="208"/>
                  <a:pt x="134" y="208"/>
                  <a:pt x="134" y="208"/>
                </a:cubicBezTo>
                <a:moveTo>
                  <a:pt x="123" y="230"/>
                </a:moveTo>
                <a:cubicBezTo>
                  <a:pt x="134" y="230"/>
                  <a:pt x="134" y="230"/>
                  <a:pt x="134" y="230"/>
                </a:cubicBezTo>
                <a:moveTo>
                  <a:pt x="123" y="245"/>
                </a:moveTo>
                <a:cubicBezTo>
                  <a:pt x="134" y="245"/>
                  <a:pt x="134" y="245"/>
                  <a:pt x="134" y="245"/>
                </a:cubicBezTo>
                <a:moveTo>
                  <a:pt x="128" y="184"/>
                </a:moveTo>
                <a:cubicBezTo>
                  <a:pt x="134" y="184"/>
                  <a:pt x="134" y="184"/>
                  <a:pt x="134" y="184"/>
                </a:cubicBezTo>
                <a:cubicBezTo>
                  <a:pt x="137" y="184"/>
                  <a:pt x="139" y="182"/>
                  <a:pt x="139" y="180"/>
                </a:cubicBezTo>
                <a:cubicBezTo>
                  <a:pt x="139" y="179"/>
                  <a:pt x="139" y="179"/>
                  <a:pt x="139" y="179"/>
                </a:cubicBezTo>
                <a:cubicBezTo>
                  <a:pt x="139" y="178"/>
                  <a:pt x="139" y="178"/>
                  <a:pt x="140" y="177"/>
                </a:cubicBezTo>
                <a:cubicBezTo>
                  <a:pt x="143" y="177"/>
                  <a:pt x="153" y="174"/>
                  <a:pt x="153" y="164"/>
                </a:cubicBezTo>
                <a:cubicBezTo>
                  <a:pt x="153" y="159"/>
                  <a:pt x="145" y="155"/>
                  <a:pt x="141" y="162"/>
                </a:cubicBezTo>
                <a:cubicBezTo>
                  <a:pt x="138" y="166"/>
                  <a:pt x="136" y="167"/>
                  <a:pt x="128" y="167"/>
                </a:cubicBezTo>
                <a:moveTo>
                  <a:pt x="128" y="167"/>
                </a:moveTo>
                <a:cubicBezTo>
                  <a:pt x="120" y="167"/>
                  <a:pt x="118" y="166"/>
                  <a:pt x="116" y="162"/>
                </a:cubicBezTo>
                <a:cubicBezTo>
                  <a:pt x="112" y="155"/>
                  <a:pt x="104" y="159"/>
                  <a:pt x="104" y="164"/>
                </a:cubicBezTo>
                <a:cubicBezTo>
                  <a:pt x="104" y="174"/>
                  <a:pt x="114" y="177"/>
                  <a:pt x="117" y="177"/>
                </a:cubicBezTo>
                <a:cubicBezTo>
                  <a:pt x="118" y="178"/>
                  <a:pt x="118" y="178"/>
                  <a:pt x="118" y="179"/>
                </a:cubicBezTo>
                <a:cubicBezTo>
                  <a:pt x="118" y="180"/>
                  <a:pt x="118" y="180"/>
                  <a:pt x="118" y="180"/>
                </a:cubicBezTo>
                <a:cubicBezTo>
                  <a:pt x="118" y="182"/>
                  <a:pt x="120" y="184"/>
                  <a:pt x="122" y="184"/>
                </a:cubicBezTo>
                <a:cubicBezTo>
                  <a:pt x="128" y="184"/>
                  <a:pt x="128" y="184"/>
                  <a:pt x="128" y="184"/>
                </a:cubicBezTo>
                <a:moveTo>
                  <a:pt x="74" y="331"/>
                </a:moveTo>
                <a:cubicBezTo>
                  <a:pt x="63" y="287"/>
                  <a:pt x="48" y="271"/>
                  <a:pt x="48" y="271"/>
                </a:cubicBezTo>
                <a:moveTo>
                  <a:pt x="218" y="258"/>
                </a:moveTo>
                <a:cubicBezTo>
                  <a:pt x="218" y="258"/>
                  <a:pt x="208" y="296"/>
                  <a:pt x="208" y="337"/>
                </a:cubicBezTo>
                <a:moveTo>
                  <a:pt x="263" y="268"/>
                </a:moveTo>
                <a:cubicBezTo>
                  <a:pt x="247" y="258"/>
                  <a:pt x="247" y="258"/>
                  <a:pt x="247" y="258"/>
                </a:cubicBezTo>
              </a:path>
            </a:pathLst>
          </a:custGeom>
          <a:noFill/>
          <a:ln cap="rnd" cmpd="sng" w="206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10"/>
          <p:cNvSpPr/>
          <p:nvPr/>
        </p:nvSpPr>
        <p:spPr>
          <a:xfrm>
            <a:off x="7037275" y="1439474"/>
            <a:ext cx="1125538" cy="1504950"/>
          </a:xfrm>
          <a:custGeom>
            <a:rect b="b" l="l" r="r" t="t"/>
            <a:pathLst>
              <a:path extrusionOk="0" h="453" w="340">
                <a:moveTo>
                  <a:pt x="306" y="453"/>
                </a:moveTo>
                <a:cubicBezTo>
                  <a:pt x="34" y="453"/>
                  <a:pt x="34" y="453"/>
                  <a:pt x="34" y="453"/>
                </a:cubicBezTo>
                <a:cubicBezTo>
                  <a:pt x="15" y="453"/>
                  <a:pt x="0" y="438"/>
                  <a:pt x="0" y="419"/>
                </a:cubicBezTo>
                <a:cubicBezTo>
                  <a:pt x="0" y="34"/>
                  <a:pt x="0" y="34"/>
                  <a:pt x="0" y="34"/>
                </a:cubicBezTo>
                <a:cubicBezTo>
                  <a:pt x="0" y="15"/>
                  <a:pt x="15" y="0"/>
                  <a:pt x="34" y="0"/>
                </a:cubicBezTo>
                <a:cubicBezTo>
                  <a:pt x="306" y="0"/>
                  <a:pt x="306" y="0"/>
                  <a:pt x="306" y="0"/>
                </a:cubicBezTo>
                <a:cubicBezTo>
                  <a:pt x="325" y="0"/>
                  <a:pt x="340" y="15"/>
                  <a:pt x="340" y="34"/>
                </a:cubicBezTo>
                <a:cubicBezTo>
                  <a:pt x="340" y="419"/>
                  <a:pt x="340" y="419"/>
                  <a:pt x="340" y="419"/>
                </a:cubicBezTo>
                <a:cubicBezTo>
                  <a:pt x="340" y="438"/>
                  <a:pt x="325" y="453"/>
                  <a:pt x="306" y="453"/>
                </a:cubicBez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10"/>
          <p:cNvSpPr/>
          <p:nvPr/>
        </p:nvSpPr>
        <p:spPr>
          <a:xfrm>
            <a:off x="7192850" y="1775230"/>
            <a:ext cx="850900" cy="833438"/>
          </a:xfrm>
          <a:custGeom>
            <a:rect b="b" l="l" r="r" t="t"/>
            <a:pathLst>
              <a:path extrusionOk="0" h="251" w="257">
                <a:moveTo>
                  <a:pt x="257" y="212"/>
                </a:moveTo>
                <a:cubicBezTo>
                  <a:pt x="257" y="234"/>
                  <a:pt x="239" y="251"/>
                  <a:pt x="218" y="251"/>
                </a:cubicBezTo>
                <a:cubicBezTo>
                  <a:pt x="196" y="251"/>
                  <a:pt x="178" y="234"/>
                  <a:pt x="178" y="212"/>
                </a:cubicBezTo>
                <a:cubicBezTo>
                  <a:pt x="178" y="190"/>
                  <a:pt x="218" y="118"/>
                  <a:pt x="218" y="118"/>
                </a:cubicBezTo>
                <a:cubicBezTo>
                  <a:pt x="218" y="118"/>
                  <a:pt x="257" y="190"/>
                  <a:pt x="257" y="212"/>
                </a:cubicBezTo>
                <a:close/>
                <a:moveTo>
                  <a:pt x="218" y="233"/>
                </a:moveTo>
                <a:cubicBezTo>
                  <a:pt x="229" y="233"/>
                  <a:pt x="239" y="223"/>
                  <a:pt x="239" y="212"/>
                </a:cubicBezTo>
                <a:moveTo>
                  <a:pt x="236" y="112"/>
                </a:moveTo>
                <a:cubicBezTo>
                  <a:pt x="233" y="50"/>
                  <a:pt x="181" y="0"/>
                  <a:pt x="118" y="0"/>
                </a:cubicBezTo>
                <a:cubicBezTo>
                  <a:pt x="53" y="0"/>
                  <a:pt x="0" y="53"/>
                  <a:pt x="0" y="118"/>
                </a:cubicBezTo>
                <a:cubicBezTo>
                  <a:pt x="0" y="183"/>
                  <a:pt x="53" y="236"/>
                  <a:pt x="118" y="236"/>
                </a:cubicBezTo>
                <a:cubicBezTo>
                  <a:pt x="133" y="236"/>
                  <a:pt x="147" y="233"/>
                  <a:pt x="160" y="228"/>
                </a:cubicBezTo>
                <a:moveTo>
                  <a:pt x="118" y="4"/>
                </a:moveTo>
                <a:cubicBezTo>
                  <a:pt x="118" y="23"/>
                  <a:pt x="118" y="23"/>
                  <a:pt x="118" y="23"/>
                </a:cubicBezTo>
                <a:moveTo>
                  <a:pt x="70" y="35"/>
                </a:moveTo>
                <a:cubicBezTo>
                  <a:pt x="61" y="19"/>
                  <a:pt x="61" y="19"/>
                  <a:pt x="61" y="19"/>
                </a:cubicBezTo>
                <a:moveTo>
                  <a:pt x="35" y="70"/>
                </a:moveTo>
                <a:cubicBezTo>
                  <a:pt x="19" y="61"/>
                  <a:pt x="19" y="61"/>
                  <a:pt x="19" y="61"/>
                </a:cubicBezTo>
                <a:moveTo>
                  <a:pt x="4" y="118"/>
                </a:moveTo>
                <a:cubicBezTo>
                  <a:pt x="22" y="118"/>
                  <a:pt x="22" y="118"/>
                  <a:pt x="22" y="118"/>
                </a:cubicBezTo>
                <a:moveTo>
                  <a:pt x="217" y="61"/>
                </a:moveTo>
                <a:cubicBezTo>
                  <a:pt x="201" y="70"/>
                  <a:pt x="201" y="70"/>
                  <a:pt x="201" y="70"/>
                </a:cubicBezTo>
                <a:moveTo>
                  <a:pt x="175" y="19"/>
                </a:moveTo>
                <a:cubicBezTo>
                  <a:pt x="166" y="35"/>
                  <a:pt x="166" y="35"/>
                  <a:pt x="166" y="35"/>
                </a:cubicBezTo>
                <a:moveTo>
                  <a:pt x="178" y="146"/>
                </a:moveTo>
                <a:cubicBezTo>
                  <a:pt x="153" y="146"/>
                  <a:pt x="153" y="146"/>
                  <a:pt x="153" y="146"/>
                </a:cubicBezTo>
                <a:cubicBezTo>
                  <a:pt x="153" y="146"/>
                  <a:pt x="153" y="146"/>
                  <a:pt x="153" y="146"/>
                </a:cubicBezTo>
                <a:cubicBezTo>
                  <a:pt x="153" y="126"/>
                  <a:pt x="138" y="110"/>
                  <a:pt x="118" y="110"/>
                </a:cubicBezTo>
                <a:cubicBezTo>
                  <a:pt x="98" y="110"/>
                  <a:pt x="83" y="126"/>
                  <a:pt x="83" y="146"/>
                </a:cubicBezTo>
                <a:cubicBezTo>
                  <a:pt x="83" y="146"/>
                  <a:pt x="83" y="146"/>
                  <a:pt x="83" y="146"/>
                </a:cubicBezTo>
                <a:cubicBezTo>
                  <a:pt x="3" y="146"/>
                  <a:pt x="3" y="146"/>
                  <a:pt x="3" y="146"/>
                </a:cubicBezTo>
                <a:moveTo>
                  <a:pt x="137" y="51"/>
                </a:moveTo>
                <a:cubicBezTo>
                  <a:pt x="125" y="110"/>
                  <a:pt x="125" y="110"/>
                  <a:pt x="125" y="110"/>
                </a:cubicBezTo>
                <a:moveTo>
                  <a:pt x="118" y="134"/>
                </a:moveTo>
                <a:cubicBezTo>
                  <a:pt x="111" y="134"/>
                  <a:pt x="106" y="139"/>
                  <a:pt x="106" y="146"/>
                </a:cubicBezTo>
                <a:cubicBezTo>
                  <a:pt x="106" y="152"/>
                  <a:pt x="111" y="157"/>
                  <a:pt x="118" y="157"/>
                </a:cubicBezTo>
                <a:cubicBezTo>
                  <a:pt x="124" y="157"/>
                  <a:pt x="130" y="152"/>
                  <a:pt x="130" y="146"/>
                </a:cubicBezTo>
                <a:cubicBezTo>
                  <a:pt x="130" y="139"/>
                  <a:pt x="124" y="134"/>
                  <a:pt x="118" y="134"/>
                </a:cubicBezTo>
                <a:close/>
              </a:path>
            </a:pathLst>
          </a:custGeom>
          <a:noFill/>
          <a:ln cap="rnd" cmpd="sng" w="206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0"/>
          <p:cNvSpPr/>
          <p:nvPr/>
        </p:nvSpPr>
        <p:spPr>
          <a:xfrm>
            <a:off x="5533913" y="1439474"/>
            <a:ext cx="1125538" cy="1504950"/>
          </a:xfrm>
          <a:custGeom>
            <a:rect b="b" l="l" r="r" t="t"/>
            <a:pathLst>
              <a:path extrusionOk="0" h="453" w="340">
                <a:moveTo>
                  <a:pt x="306" y="453"/>
                </a:moveTo>
                <a:cubicBezTo>
                  <a:pt x="34" y="453"/>
                  <a:pt x="34" y="453"/>
                  <a:pt x="34" y="453"/>
                </a:cubicBezTo>
                <a:cubicBezTo>
                  <a:pt x="15" y="453"/>
                  <a:pt x="0" y="438"/>
                  <a:pt x="0" y="419"/>
                </a:cubicBezTo>
                <a:cubicBezTo>
                  <a:pt x="0" y="34"/>
                  <a:pt x="0" y="34"/>
                  <a:pt x="0" y="34"/>
                </a:cubicBezTo>
                <a:cubicBezTo>
                  <a:pt x="0" y="15"/>
                  <a:pt x="15" y="0"/>
                  <a:pt x="34" y="0"/>
                </a:cubicBezTo>
                <a:cubicBezTo>
                  <a:pt x="306" y="0"/>
                  <a:pt x="306" y="0"/>
                  <a:pt x="306" y="0"/>
                </a:cubicBezTo>
                <a:cubicBezTo>
                  <a:pt x="325" y="0"/>
                  <a:pt x="340" y="15"/>
                  <a:pt x="340" y="34"/>
                </a:cubicBezTo>
                <a:cubicBezTo>
                  <a:pt x="340" y="419"/>
                  <a:pt x="340" y="419"/>
                  <a:pt x="340" y="419"/>
                </a:cubicBezTo>
                <a:cubicBezTo>
                  <a:pt x="340" y="438"/>
                  <a:pt x="325" y="453"/>
                  <a:pt x="306" y="453"/>
                </a:cubicBezTo>
                <a:close/>
              </a:path>
            </a:pathLst>
          </a:custGeom>
          <a:solidFill>
            <a:srgbClr val="8135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10"/>
          <p:cNvSpPr/>
          <p:nvPr/>
        </p:nvSpPr>
        <p:spPr>
          <a:xfrm>
            <a:off x="5732350" y="1729987"/>
            <a:ext cx="731838" cy="923925"/>
          </a:xfrm>
          <a:custGeom>
            <a:rect b="b" l="l" r="r" t="t"/>
            <a:pathLst>
              <a:path extrusionOk="0" h="278" w="221">
                <a:moveTo>
                  <a:pt x="86" y="188"/>
                </a:moveTo>
                <a:cubicBezTo>
                  <a:pt x="86" y="27"/>
                  <a:pt x="86" y="27"/>
                  <a:pt x="86" y="27"/>
                </a:cubicBezTo>
                <a:cubicBezTo>
                  <a:pt x="86" y="12"/>
                  <a:pt x="97" y="0"/>
                  <a:pt x="112" y="0"/>
                </a:cubicBezTo>
                <a:cubicBezTo>
                  <a:pt x="112" y="0"/>
                  <a:pt x="112" y="0"/>
                  <a:pt x="112" y="0"/>
                </a:cubicBezTo>
                <a:cubicBezTo>
                  <a:pt x="126" y="0"/>
                  <a:pt x="138" y="12"/>
                  <a:pt x="138" y="27"/>
                </a:cubicBezTo>
                <a:cubicBezTo>
                  <a:pt x="138" y="188"/>
                  <a:pt x="138" y="188"/>
                  <a:pt x="138" y="188"/>
                </a:cubicBezTo>
                <a:cubicBezTo>
                  <a:pt x="138" y="188"/>
                  <a:pt x="138" y="188"/>
                  <a:pt x="138" y="188"/>
                </a:cubicBezTo>
                <a:cubicBezTo>
                  <a:pt x="152" y="196"/>
                  <a:pt x="161" y="212"/>
                  <a:pt x="161" y="229"/>
                </a:cubicBezTo>
                <a:cubicBezTo>
                  <a:pt x="161" y="256"/>
                  <a:pt x="139" y="278"/>
                  <a:pt x="112" y="278"/>
                </a:cubicBezTo>
                <a:cubicBezTo>
                  <a:pt x="85" y="278"/>
                  <a:pt x="63" y="256"/>
                  <a:pt x="63" y="229"/>
                </a:cubicBezTo>
                <a:cubicBezTo>
                  <a:pt x="63" y="212"/>
                  <a:pt x="72" y="196"/>
                  <a:pt x="86" y="188"/>
                </a:cubicBezTo>
                <a:moveTo>
                  <a:pt x="112" y="213"/>
                </a:moveTo>
                <a:cubicBezTo>
                  <a:pt x="103" y="213"/>
                  <a:pt x="95" y="220"/>
                  <a:pt x="95" y="229"/>
                </a:cubicBezTo>
                <a:cubicBezTo>
                  <a:pt x="95" y="238"/>
                  <a:pt x="103" y="246"/>
                  <a:pt x="112" y="246"/>
                </a:cubicBezTo>
                <a:cubicBezTo>
                  <a:pt x="121" y="246"/>
                  <a:pt x="128" y="238"/>
                  <a:pt x="128" y="229"/>
                </a:cubicBezTo>
                <a:cubicBezTo>
                  <a:pt x="128" y="220"/>
                  <a:pt x="121" y="213"/>
                  <a:pt x="112" y="213"/>
                </a:cubicBezTo>
                <a:close/>
                <a:moveTo>
                  <a:pt x="112" y="33"/>
                </a:moveTo>
                <a:cubicBezTo>
                  <a:pt x="112" y="213"/>
                  <a:pt x="112" y="213"/>
                  <a:pt x="112" y="213"/>
                </a:cubicBezTo>
                <a:moveTo>
                  <a:pt x="170" y="33"/>
                </a:moveTo>
                <a:cubicBezTo>
                  <a:pt x="221" y="33"/>
                  <a:pt x="221" y="33"/>
                  <a:pt x="221" y="33"/>
                </a:cubicBezTo>
                <a:moveTo>
                  <a:pt x="170" y="167"/>
                </a:moveTo>
                <a:cubicBezTo>
                  <a:pt x="221" y="167"/>
                  <a:pt x="221" y="167"/>
                  <a:pt x="221" y="167"/>
                </a:cubicBezTo>
                <a:moveTo>
                  <a:pt x="170" y="133"/>
                </a:moveTo>
                <a:cubicBezTo>
                  <a:pt x="200" y="133"/>
                  <a:pt x="200" y="133"/>
                  <a:pt x="200" y="133"/>
                </a:cubicBezTo>
                <a:moveTo>
                  <a:pt x="170" y="100"/>
                </a:moveTo>
                <a:cubicBezTo>
                  <a:pt x="221" y="100"/>
                  <a:pt x="221" y="100"/>
                  <a:pt x="221" y="100"/>
                </a:cubicBezTo>
                <a:moveTo>
                  <a:pt x="170" y="66"/>
                </a:moveTo>
                <a:cubicBezTo>
                  <a:pt x="200" y="66"/>
                  <a:pt x="200" y="66"/>
                  <a:pt x="200" y="66"/>
                </a:cubicBezTo>
                <a:moveTo>
                  <a:pt x="25" y="58"/>
                </a:moveTo>
                <a:cubicBezTo>
                  <a:pt x="25" y="7"/>
                  <a:pt x="25" y="7"/>
                  <a:pt x="25" y="7"/>
                </a:cubicBezTo>
                <a:moveTo>
                  <a:pt x="0" y="33"/>
                </a:moveTo>
                <a:cubicBezTo>
                  <a:pt x="51" y="33"/>
                  <a:pt x="51" y="33"/>
                  <a:pt x="51" y="33"/>
                </a:cubicBezTo>
                <a:moveTo>
                  <a:pt x="0" y="167"/>
                </a:moveTo>
                <a:cubicBezTo>
                  <a:pt x="51" y="167"/>
                  <a:pt x="51" y="167"/>
                  <a:pt x="51" y="167"/>
                </a:cubicBezTo>
              </a:path>
            </a:pathLst>
          </a:custGeom>
          <a:noFill/>
          <a:ln cap="rnd" cmpd="sng" w="206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10"/>
          <p:cNvSpPr/>
          <p:nvPr/>
        </p:nvSpPr>
        <p:spPr>
          <a:xfrm>
            <a:off x="4032138" y="1439474"/>
            <a:ext cx="1125538" cy="1504950"/>
          </a:xfrm>
          <a:custGeom>
            <a:rect b="b" l="l" r="r" t="t"/>
            <a:pathLst>
              <a:path extrusionOk="0" h="453" w="340">
                <a:moveTo>
                  <a:pt x="306" y="453"/>
                </a:moveTo>
                <a:cubicBezTo>
                  <a:pt x="34" y="453"/>
                  <a:pt x="34" y="453"/>
                  <a:pt x="34" y="453"/>
                </a:cubicBezTo>
                <a:cubicBezTo>
                  <a:pt x="16" y="453"/>
                  <a:pt x="0" y="438"/>
                  <a:pt x="0" y="419"/>
                </a:cubicBezTo>
                <a:cubicBezTo>
                  <a:pt x="0" y="34"/>
                  <a:pt x="0" y="34"/>
                  <a:pt x="0" y="34"/>
                </a:cubicBezTo>
                <a:cubicBezTo>
                  <a:pt x="0" y="15"/>
                  <a:pt x="16" y="0"/>
                  <a:pt x="34" y="0"/>
                </a:cubicBezTo>
                <a:cubicBezTo>
                  <a:pt x="306" y="0"/>
                  <a:pt x="306" y="0"/>
                  <a:pt x="306" y="0"/>
                </a:cubicBezTo>
                <a:cubicBezTo>
                  <a:pt x="325" y="0"/>
                  <a:pt x="340" y="15"/>
                  <a:pt x="340" y="34"/>
                </a:cubicBezTo>
                <a:cubicBezTo>
                  <a:pt x="340" y="419"/>
                  <a:pt x="340" y="419"/>
                  <a:pt x="340" y="419"/>
                </a:cubicBezTo>
                <a:cubicBezTo>
                  <a:pt x="340" y="438"/>
                  <a:pt x="325" y="453"/>
                  <a:pt x="306" y="453"/>
                </a:cubicBez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10"/>
          <p:cNvSpPr/>
          <p:nvPr/>
        </p:nvSpPr>
        <p:spPr>
          <a:xfrm>
            <a:off x="4173425" y="1803012"/>
            <a:ext cx="844550" cy="777875"/>
          </a:xfrm>
          <a:custGeom>
            <a:rect b="b" l="l" r="r" t="t"/>
            <a:pathLst>
              <a:path extrusionOk="0" h="234" w="255">
                <a:moveTo>
                  <a:pt x="109" y="107"/>
                </a:moveTo>
                <a:cubicBezTo>
                  <a:pt x="146" y="107"/>
                  <a:pt x="146" y="107"/>
                  <a:pt x="146" y="107"/>
                </a:cubicBezTo>
                <a:moveTo>
                  <a:pt x="109" y="125"/>
                </a:moveTo>
                <a:cubicBezTo>
                  <a:pt x="146" y="125"/>
                  <a:pt x="146" y="125"/>
                  <a:pt x="146" y="125"/>
                </a:cubicBezTo>
                <a:moveTo>
                  <a:pt x="109" y="144"/>
                </a:moveTo>
                <a:cubicBezTo>
                  <a:pt x="146" y="144"/>
                  <a:pt x="146" y="144"/>
                  <a:pt x="146" y="144"/>
                </a:cubicBezTo>
                <a:moveTo>
                  <a:pt x="127" y="184"/>
                </a:moveTo>
                <a:cubicBezTo>
                  <a:pt x="114" y="184"/>
                  <a:pt x="103" y="189"/>
                  <a:pt x="103" y="195"/>
                </a:cubicBezTo>
                <a:cubicBezTo>
                  <a:pt x="103" y="200"/>
                  <a:pt x="114" y="205"/>
                  <a:pt x="127" y="205"/>
                </a:cubicBezTo>
                <a:cubicBezTo>
                  <a:pt x="141" y="205"/>
                  <a:pt x="152" y="200"/>
                  <a:pt x="152" y="195"/>
                </a:cubicBezTo>
                <a:cubicBezTo>
                  <a:pt x="152" y="189"/>
                  <a:pt x="141" y="184"/>
                  <a:pt x="127" y="184"/>
                </a:cubicBezTo>
                <a:close/>
                <a:moveTo>
                  <a:pt x="127" y="227"/>
                </a:moveTo>
                <a:cubicBezTo>
                  <a:pt x="153" y="227"/>
                  <a:pt x="166" y="205"/>
                  <a:pt x="177" y="205"/>
                </a:cubicBezTo>
                <a:moveTo>
                  <a:pt x="215" y="171"/>
                </a:moveTo>
                <a:cubicBezTo>
                  <a:pt x="206" y="202"/>
                  <a:pt x="205" y="229"/>
                  <a:pt x="213" y="231"/>
                </a:cubicBezTo>
                <a:cubicBezTo>
                  <a:pt x="221" y="234"/>
                  <a:pt x="235" y="211"/>
                  <a:pt x="244" y="180"/>
                </a:cubicBezTo>
                <a:cubicBezTo>
                  <a:pt x="253" y="150"/>
                  <a:pt x="255" y="123"/>
                  <a:pt x="247" y="120"/>
                </a:cubicBezTo>
                <a:cubicBezTo>
                  <a:pt x="239" y="118"/>
                  <a:pt x="225" y="141"/>
                  <a:pt x="215" y="171"/>
                </a:cubicBezTo>
                <a:close/>
                <a:moveTo>
                  <a:pt x="248" y="121"/>
                </a:moveTo>
                <a:cubicBezTo>
                  <a:pt x="219" y="107"/>
                  <a:pt x="219" y="107"/>
                  <a:pt x="219" y="107"/>
                </a:cubicBezTo>
                <a:cubicBezTo>
                  <a:pt x="211" y="104"/>
                  <a:pt x="197" y="127"/>
                  <a:pt x="187" y="158"/>
                </a:cubicBezTo>
                <a:cubicBezTo>
                  <a:pt x="178" y="189"/>
                  <a:pt x="177" y="216"/>
                  <a:pt x="185" y="218"/>
                </a:cubicBezTo>
                <a:cubicBezTo>
                  <a:pt x="213" y="231"/>
                  <a:pt x="213" y="231"/>
                  <a:pt x="213" y="231"/>
                </a:cubicBezTo>
                <a:moveTo>
                  <a:pt x="202" y="123"/>
                </a:moveTo>
                <a:cubicBezTo>
                  <a:pt x="152" y="59"/>
                  <a:pt x="152" y="59"/>
                  <a:pt x="152" y="59"/>
                </a:cubicBezTo>
                <a:cubicBezTo>
                  <a:pt x="146" y="51"/>
                  <a:pt x="137" y="47"/>
                  <a:pt x="127" y="47"/>
                </a:cubicBezTo>
                <a:cubicBezTo>
                  <a:pt x="127" y="47"/>
                  <a:pt x="127" y="47"/>
                  <a:pt x="127" y="47"/>
                </a:cubicBezTo>
                <a:moveTo>
                  <a:pt x="215" y="42"/>
                </a:moveTo>
                <a:cubicBezTo>
                  <a:pt x="176" y="22"/>
                  <a:pt x="127" y="24"/>
                  <a:pt x="127" y="24"/>
                </a:cubicBezTo>
                <a:moveTo>
                  <a:pt x="78" y="205"/>
                </a:moveTo>
                <a:cubicBezTo>
                  <a:pt x="88" y="205"/>
                  <a:pt x="102" y="227"/>
                  <a:pt x="127" y="227"/>
                </a:cubicBezTo>
                <a:moveTo>
                  <a:pt x="8" y="120"/>
                </a:moveTo>
                <a:cubicBezTo>
                  <a:pt x="0" y="123"/>
                  <a:pt x="1" y="150"/>
                  <a:pt x="11" y="180"/>
                </a:cubicBezTo>
                <a:cubicBezTo>
                  <a:pt x="20" y="211"/>
                  <a:pt x="34" y="234"/>
                  <a:pt x="42" y="231"/>
                </a:cubicBezTo>
                <a:cubicBezTo>
                  <a:pt x="50" y="229"/>
                  <a:pt x="49" y="202"/>
                  <a:pt x="39" y="171"/>
                </a:cubicBezTo>
                <a:cubicBezTo>
                  <a:pt x="30" y="141"/>
                  <a:pt x="16" y="118"/>
                  <a:pt x="8" y="120"/>
                </a:cubicBezTo>
                <a:close/>
                <a:moveTo>
                  <a:pt x="42" y="231"/>
                </a:moveTo>
                <a:cubicBezTo>
                  <a:pt x="70" y="218"/>
                  <a:pt x="70" y="218"/>
                  <a:pt x="70" y="218"/>
                </a:cubicBezTo>
                <a:cubicBezTo>
                  <a:pt x="78" y="216"/>
                  <a:pt x="77" y="189"/>
                  <a:pt x="67" y="158"/>
                </a:cubicBezTo>
                <a:cubicBezTo>
                  <a:pt x="58" y="127"/>
                  <a:pt x="44" y="104"/>
                  <a:pt x="36" y="107"/>
                </a:cubicBezTo>
                <a:cubicBezTo>
                  <a:pt x="7" y="121"/>
                  <a:pt x="7" y="121"/>
                  <a:pt x="7" y="121"/>
                </a:cubicBezTo>
                <a:moveTo>
                  <a:pt x="127" y="47"/>
                </a:moveTo>
                <a:cubicBezTo>
                  <a:pt x="127" y="47"/>
                  <a:pt x="127" y="47"/>
                  <a:pt x="127" y="47"/>
                </a:cubicBezTo>
                <a:cubicBezTo>
                  <a:pt x="118" y="47"/>
                  <a:pt x="109" y="51"/>
                  <a:pt x="103" y="59"/>
                </a:cubicBezTo>
                <a:cubicBezTo>
                  <a:pt x="53" y="123"/>
                  <a:pt x="53" y="123"/>
                  <a:pt x="53" y="123"/>
                </a:cubicBezTo>
                <a:moveTo>
                  <a:pt x="127" y="24"/>
                </a:moveTo>
                <a:cubicBezTo>
                  <a:pt x="127" y="24"/>
                  <a:pt x="79" y="22"/>
                  <a:pt x="40" y="42"/>
                </a:cubicBezTo>
                <a:moveTo>
                  <a:pt x="168" y="80"/>
                </a:moveTo>
                <a:cubicBezTo>
                  <a:pt x="207" y="74"/>
                  <a:pt x="233" y="59"/>
                  <a:pt x="233" y="41"/>
                </a:cubicBezTo>
                <a:cubicBezTo>
                  <a:pt x="233" y="18"/>
                  <a:pt x="186" y="0"/>
                  <a:pt x="127" y="0"/>
                </a:cubicBezTo>
                <a:cubicBezTo>
                  <a:pt x="69" y="0"/>
                  <a:pt x="22" y="18"/>
                  <a:pt x="22" y="41"/>
                </a:cubicBezTo>
                <a:cubicBezTo>
                  <a:pt x="22" y="59"/>
                  <a:pt x="48" y="74"/>
                  <a:pt x="86" y="80"/>
                </a:cubicBezTo>
                <a:moveTo>
                  <a:pt x="22" y="41"/>
                </a:moveTo>
                <a:cubicBezTo>
                  <a:pt x="22" y="65"/>
                  <a:pt x="22" y="65"/>
                  <a:pt x="22" y="65"/>
                </a:cubicBezTo>
                <a:cubicBezTo>
                  <a:pt x="22" y="80"/>
                  <a:pt x="41" y="93"/>
                  <a:pt x="70" y="100"/>
                </a:cubicBezTo>
                <a:moveTo>
                  <a:pt x="184" y="100"/>
                </a:moveTo>
                <a:cubicBezTo>
                  <a:pt x="214" y="93"/>
                  <a:pt x="233" y="80"/>
                  <a:pt x="233" y="65"/>
                </a:cubicBezTo>
                <a:cubicBezTo>
                  <a:pt x="233" y="41"/>
                  <a:pt x="233" y="41"/>
                  <a:pt x="233" y="41"/>
                </a:cubicBezTo>
              </a:path>
            </a:pathLst>
          </a:custGeom>
          <a:noFill/>
          <a:ln cap="rnd" cmpd="sng" w="206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10"/>
          <p:cNvSpPr txBox="1"/>
          <p:nvPr/>
        </p:nvSpPr>
        <p:spPr>
          <a:xfrm>
            <a:off x="2472498" y="3052709"/>
            <a:ext cx="1238092" cy="99461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for testing breathing apparatuses</a:t>
            </a:r>
            <a:endParaRPr sz="1200">
              <a:solidFill>
                <a:schemeClr val="lt1"/>
              </a:solidFill>
              <a:latin typeface="Calibri"/>
              <a:ea typeface="Calibri"/>
              <a:cs typeface="Calibri"/>
              <a:sym typeface="Calibri"/>
            </a:endParaRPr>
          </a:p>
        </p:txBody>
      </p:sp>
      <p:sp>
        <p:nvSpPr>
          <p:cNvPr id="581" name="Google Shape;581;p10"/>
          <p:cNvSpPr txBox="1"/>
          <p:nvPr/>
        </p:nvSpPr>
        <p:spPr>
          <a:xfrm>
            <a:off x="3974726" y="3052709"/>
            <a:ext cx="1238092" cy="99461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for testing filtering devices</a:t>
            </a:r>
            <a:endParaRPr sz="1200">
              <a:solidFill>
                <a:schemeClr val="lt1"/>
              </a:solidFill>
              <a:latin typeface="Calibri"/>
              <a:ea typeface="Calibri"/>
              <a:cs typeface="Calibri"/>
              <a:sym typeface="Calibri"/>
            </a:endParaRPr>
          </a:p>
        </p:txBody>
      </p:sp>
      <p:sp>
        <p:nvSpPr>
          <p:cNvPr id="582" name="Google Shape;582;p10"/>
          <p:cNvSpPr txBox="1"/>
          <p:nvPr/>
        </p:nvSpPr>
        <p:spPr>
          <a:xfrm>
            <a:off x="5476954" y="3052709"/>
            <a:ext cx="1238092" cy="99461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work in a climate chamber</a:t>
            </a:r>
            <a:endParaRPr sz="1200">
              <a:solidFill>
                <a:schemeClr val="lt1"/>
              </a:solidFill>
              <a:latin typeface="Calibri"/>
              <a:ea typeface="Calibri"/>
              <a:cs typeface="Calibri"/>
              <a:sym typeface="Calibri"/>
            </a:endParaRPr>
          </a:p>
        </p:txBody>
      </p:sp>
      <p:sp>
        <p:nvSpPr>
          <p:cNvPr id="583" name="Google Shape;583;p10"/>
          <p:cNvSpPr txBox="1"/>
          <p:nvPr/>
        </p:nvSpPr>
        <p:spPr>
          <a:xfrm>
            <a:off x="6979182" y="3052709"/>
            <a:ext cx="1238092" cy="99461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work in conditions</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of low and high atmospheric pressure</a:t>
            </a:r>
            <a:endParaRPr sz="1200">
              <a:solidFill>
                <a:schemeClr val="lt1"/>
              </a:solidFill>
              <a:latin typeface="Calibri"/>
              <a:ea typeface="Calibri"/>
              <a:cs typeface="Calibri"/>
              <a:sym typeface="Calibri"/>
            </a:endParaRPr>
          </a:p>
        </p:txBody>
      </p:sp>
      <p:sp>
        <p:nvSpPr>
          <p:cNvPr id="584" name="Google Shape;584;p10"/>
          <p:cNvSpPr txBox="1"/>
          <p:nvPr/>
        </p:nvSpPr>
        <p:spPr>
          <a:xfrm>
            <a:off x="8481410" y="3052709"/>
            <a:ext cx="1238092" cy="99461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testing with volunteer person</a:t>
            </a:r>
            <a:endParaRPr sz="12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9" name="Shape 589"/>
        <p:cNvGrpSpPr/>
        <p:nvPr/>
      </p:nvGrpSpPr>
      <p:grpSpPr>
        <a:xfrm>
          <a:off x="0" y="0"/>
          <a:ext cx="0" cy="0"/>
          <a:chOff x="0" y="0"/>
          <a:chExt cx="0" cy="0"/>
        </a:xfrm>
      </p:grpSpPr>
      <p:pic>
        <p:nvPicPr>
          <p:cNvPr id="590" name="Google Shape;590;p11"/>
          <p:cNvPicPr preferRelativeResize="0"/>
          <p:nvPr/>
        </p:nvPicPr>
        <p:blipFill rotWithShape="1">
          <a:blip r:embed="rId3">
            <a:alphaModFix/>
          </a:blip>
          <a:srcRect b="0" l="0" r="0" t="0"/>
          <a:stretch/>
        </p:blipFill>
        <p:spPr>
          <a:xfrm>
            <a:off x="7030297" y="1288527"/>
            <a:ext cx="5200471" cy="2923888"/>
          </a:xfrm>
          <a:prstGeom prst="rect">
            <a:avLst/>
          </a:prstGeom>
          <a:noFill/>
          <a:ln>
            <a:noFill/>
          </a:ln>
        </p:spPr>
      </p:pic>
      <p:pic>
        <p:nvPicPr>
          <p:cNvPr id="591" name="Google Shape;591;p11"/>
          <p:cNvPicPr preferRelativeResize="0"/>
          <p:nvPr/>
        </p:nvPicPr>
        <p:blipFill rotWithShape="1">
          <a:blip r:embed="rId4">
            <a:alphaModFix/>
          </a:blip>
          <a:srcRect b="0" l="0" r="0" t="0"/>
          <a:stretch/>
        </p:blipFill>
        <p:spPr>
          <a:xfrm>
            <a:off x="430112" y="1684828"/>
            <a:ext cx="2972126" cy="4601292"/>
          </a:xfrm>
          <a:prstGeom prst="rect">
            <a:avLst/>
          </a:prstGeom>
          <a:noFill/>
          <a:ln>
            <a:noFill/>
          </a:ln>
        </p:spPr>
      </p:pic>
      <p:sp>
        <p:nvSpPr>
          <p:cNvPr id="592" name="Google Shape;592;p11"/>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sp>
        <p:nvSpPr>
          <p:cNvPr id="593" name="Google Shape;593;p11"/>
          <p:cNvSpPr/>
          <p:nvPr/>
        </p:nvSpPr>
        <p:spPr>
          <a:xfrm>
            <a:off x="3967100" y="2991898"/>
            <a:ext cx="2887200" cy="1220400"/>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SCBA, Airline BA, SCSR on chemically bonded or compressed oxygen,  EBA, life support systems,  </a:t>
            </a:r>
            <a:r>
              <a:rPr lang="en-US" sz="1200">
                <a:solidFill>
                  <a:schemeClr val="dk1"/>
                </a:solidFill>
                <a:latin typeface="Calibri"/>
                <a:ea typeface="Calibri"/>
                <a:cs typeface="Calibri"/>
                <a:sym typeface="Calibri"/>
              </a:rPr>
              <a:t>closed- and semi-closed circuit rebreather, (CCR, SCR), open-circuit SCUBA</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94" name="Google Shape;594;p11"/>
          <p:cNvSpPr/>
          <p:nvPr/>
        </p:nvSpPr>
        <p:spPr>
          <a:xfrm>
            <a:off x="3967092" y="4311082"/>
            <a:ext cx="2887200" cy="810900"/>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ISO 16900-5:2016(E), EN 401, EN  14143 and others*</a:t>
            </a:r>
            <a:endParaRPr sz="1000">
              <a:solidFill>
                <a:schemeClr val="lt1"/>
              </a:solidFill>
              <a:latin typeface="Calibri"/>
              <a:ea typeface="Calibri"/>
              <a:cs typeface="Calibri"/>
              <a:sym typeface="Calibri"/>
            </a:endParaRPr>
          </a:p>
        </p:txBody>
      </p:sp>
      <p:sp>
        <p:nvSpPr>
          <p:cNvPr id="595" name="Google Shape;595;p11"/>
          <p:cNvSpPr txBox="1"/>
          <p:nvPr/>
        </p:nvSpPr>
        <p:spPr>
          <a:xfrm>
            <a:off x="3952067" y="1197379"/>
            <a:ext cx="3008570" cy="150195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recreate human inhale and exhale with necessary humidity and temperature, the exchange of gasses: O</a:t>
            </a:r>
            <a:r>
              <a:rPr baseline="-25000" lang="en-US" sz="12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consumption, CO</a:t>
            </a:r>
            <a:r>
              <a:rPr baseline="-25000" lang="en-US" sz="12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release; reproduce breathing according to prerecorded breathing curve of a real person at different loads.</a:t>
            </a:r>
            <a:endParaRPr/>
          </a:p>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Can be completed with a pumped or heated dummy human head or tee. </a:t>
            </a:r>
            <a:endParaRPr sz="1200">
              <a:solidFill>
                <a:schemeClr val="dk1"/>
              </a:solidFill>
              <a:latin typeface="Calibri"/>
              <a:ea typeface="Calibri"/>
              <a:cs typeface="Calibri"/>
              <a:sym typeface="Calibri"/>
            </a:endParaRPr>
          </a:p>
        </p:txBody>
      </p:sp>
      <p:sp>
        <p:nvSpPr>
          <p:cNvPr id="596" name="Google Shape;596;p11"/>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Human breathing simulation</a:t>
            </a:r>
            <a:endParaRPr b="1" sz="2800">
              <a:solidFill>
                <a:srgbClr val="143C78"/>
              </a:solidFill>
              <a:latin typeface="Arial Black"/>
              <a:ea typeface="Arial Black"/>
              <a:cs typeface="Arial Black"/>
              <a:sym typeface="Arial Black"/>
            </a:endParaRPr>
          </a:p>
        </p:txBody>
      </p:sp>
      <p:sp>
        <p:nvSpPr>
          <p:cNvPr id="597" name="Google Shape;597;p11"/>
          <p:cNvSpPr txBox="1"/>
          <p:nvPr/>
        </p:nvSpPr>
        <p:spPr>
          <a:xfrm>
            <a:off x="332117" y="704185"/>
            <a:ext cx="8718577" cy="36782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Flagship product</a:t>
            </a:r>
            <a:endParaRPr/>
          </a:p>
        </p:txBody>
      </p:sp>
      <p:grpSp>
        <p:nvGrpSpPr>
          <p:cNvPr id="598" name="Google Shape;598;p11"/>
          <p:cNvGrpSpPr/>
          <p:nvPr/>
        </p:nvGrpSpPr>
        <p:grpSpPr>
          <a:xfrm>
            <a:off x="10447338" y="0"/>
            <a:ext cx="454025" cy="700088"/>
            <a:chOff x="8736013" y="-3175"/>
            <a:chExt cx="454025" cy="700088"/>
          </a:xfrm>
        </p:grpSpPr>
        <p:sp>
          <p:nvSpPr>
            <p:cNvPr id="599" name="Google Shape;599;p11"/>
            <p:cNvSpPr/>
            <p:nvPr/>
          </p:nvSpPr>
          <p:spPr>
            <a:xfrm>
              <a:off x="8736013" y="-3175"/>
              <a:ext cx="454025" cy="700088"/>
            </a:xfrm>
            <a:custGeom>
              <a:rect b="b" l="l" r="r" t="t"/>
              <a:pathLst>
                <a:path extrusionOk="0" h="260" w="170">
                  <a:moveTo>
                    <a:pt x="0" y="0"/>
                  </a:moveTo>
                  <a:cubicBezTo>
                    <a:pt x="0" y="238"/>
                    <a:pt x="0" y="238"/>
                    <a:pt x="0" y="238"/>
                  </a:cubicBezTo>
                  <a:cubicBezTo>
                    <a:pt x="0" y="250"/>
                    <a:pt x="10" y="260"/>
                    <a:pt x="23" y="260"/>
                  </a:cubicBezTo>
                  <a:cubicBezTo>
                    <a:pt x="147" y="260"/>
                    <a:pt x="147" y="260"/>
                    <a:pt x="147" y="260"/>
                  </a:cubicBezTo>
                  <a:cubicBezTo>
                    <a:pt x="160" y="260"/>
                    <a:pt x="170" y="250"/>
                    <a:pt x="170" y="238"/>
                  </a:cubicBezTo>
                  <a:cubicBezTo>
                    <a:pt x="170" y="0"/>
                    <a:pt x="170" y="0"/>
                    <a:pt x="170" y="0"/>
                  </a:cubicBezTo>
                  <a:lnTo>
                    <a:pt x="0" y="0"/>
                  </a:ln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11"/>
            <p:cNvSpPr/>
            <p:nvPr/>
          </p:nvSpPr>
          <p:spPr>
            <a:xfrm>
              <a:off x="8799513" y="198438"/>
              <a:ext cx="325437" cy="417513"/>
            </a:xfrm>
            <a:custGeom>
              <a:rect b="b" l="l" r="r" t="t"/>
              <a:pathLst>
                <a:path extrusionOk="0" h="155" w="122">
                  <a:moveTo>
                    <a:pt x="36" y="155"/>
                  </a:moveTo>
                  <a:cubicBezTo>
                    <a:pt x="12" y="155"/>
                    <a:pt x="12" y="155"/>
                    <a:pt x="12" y="155"/>
                  </a:cubicBezTo>
                  <a:cubicBezTo>
                    <a:pt x="5" y="155"/>
                    <a:pt x="0" y="150"/>
                    <a:pt x="0" y="144"/>
                  </a:cubicBezTo>
                  <a:cubicBezTo>
                    <a:pt x="0" y="37"/>
                    <a:pt x="0" y="37"/>
                    <a:pt x="0" y="37"/>
                  </a:cubicBezTo>
                  <a:cubicBezTo>
                    <a:pt x="0" y="24"/>
                    <a:pt x="11" y="14"/>
                    <a:pt x="24" y="14"/>
                  </a:cubicBezTo>
                  <a:cubicBezTo>
                    <a:pt x="24" y="14"/>
                    <a:pt x="24" y="14"/>
                    <a:pt x="24" y="14"/>
                  </a:cubicBezTo>
                  <a:cubicBezTo>
                    <a:pt x="36" y="14"/>
                    <a:pt x="47" y="24"/>
                    <a:pt x="47" y="37"/>
                  </a:cubicBezTo>
                  <a:cubicBezTo>
                    <a:pt x="47" y="144"/>
                    <a:pt x="47" y="144"/>
                    <a:pt x="47" y="144"/>
                  </a:cubicBezTo>
                  <a:cubicBezTo>
                    <a:pt x="47" y="150"/>
                    <a:pt x="42" y="155"/>
                    <a:pt x="36" y="155"/>
                  </a:cubicBezTo>
                  <a:close/>
                  <a:moveTo>
                    <a:pt x="93" y="144"/>
                  </a:moveTo>
                  <a:cubicBezTo>
                    <a:pt x="93" y="37"/>
                    <a:pt x="93" y="37"/>
                    <a:pt x="93" y="37"/>
                  </a:cubicBezTo>
                  <a:cubicBezTo>
                    <a:pt x="93" y="24"/>
                    <a:pt x="83" y="14"/>
                    <a:pt x="70" y="14"/>
                  </a:cubicBezTo>
                  <a:cubicBezTo>
                    <a:pt x="70" y="14"/>
                    <a:pt x="70" y="14"/>
                    <a:pt x="70" y="14"/>
                  </a:cubicBezTo>
                  <a:cubicBezTo>
                    <a:pt x="57" y="14"/>
                    <a:pt x="47" y="24"/>
                    <a:pt x="47" y="37"/>
                  </a:cubicBezTo>
                  <a:cubicBezTo>
                    <a:pt x="47" y="144"/>
                    <a:pt x="47" y="144"/>
                    <a:pt x="47" y="144"/>
                  </a:cubicBezTo>
                  <a:cubicBezTo>
                    <a:pt x="47" y="150"/>
                    <a:pt x="52" y="155"/>
                    <a:pt x="58" y="155"/>
                  </a:cubicBezTo>
                  <a:cubicBezTo>
                    <a:pt x="82" y="155"/>
                    <a:pt x="82" y="155"/>
                    <a:pt x="82" y="155"/>
                  </a:cubicBezTo>
                  <a:cubicBezTo>
                    <a:pt x="88" y="155"/>
                    <a:pt x="93" y="150"/>
                    <a:pt x="93" y="144"/>
                  </a:cubicBezTo>
                  <a:close/>
                  <a:moveTo>
                    <a:pt x="0" y="47"/>
                  </a:moveTo>
                  <a:cubicBezTo>
                    <a:pt x="92" y="47"/>
                    <a:pt x="92" y="47"/>
                    <a:pt x="92" y="47"/>
                  </a:cubicBezTo>
                  <a:moveTo>
                    <a:pt x="0" y="140"/>
                  </a:moveTo>
                  <a:cubicBezTo>
                    <a:pt x="92" y="140"/>
                    <a:pt x="92" y="140"/>
                    <a:pt x="92" y="140"/>
                  </a:cubicBezTo>
                  <a:moveTo>
                    <a:pt x="30" y="14"/>
                  </a:moveTo>
                  <a:cubicBezTo>
                    <a:pt x="30" y="6"/>
                    <a:pt x="30" y="6"/>
                    <a:pt x="30" y="6"/>
                  </a:cubicBezTo>
                  <a:cubicBezTo>
                    <a:pt x="30" y="2"/>
                    <a:pt x="27" y="0"/>
                    <a:pt x="24" y="0"/>
                  </a:cubicBezTo>
                  <a:cubicBezTo>
                    <a:pt x="24" y="0"/>
                    <a:pt x="24" y="0"/>
                    <a:pt x="24" y="0"/>
                  </a:cubicBezTo>
                  <a:cubicBezTo>
                    <a:pt x="20" y="0"/>
                    <a:pt x="18" y="2"/>
                    <a:pt x="18" y="6"/>
                  </a:cubicBezTo>
                  <a:cubicBezTo>
                    <a:pt x="18" y="14"/>
                    <a:pt x="18" y="14"/>
                    <a:pt x="18" y="14"/>
                  </a:cubicBezTo>
                  <a:moveTo>
                    <a:pt x="76" y="14"/>
                  </a:moveTo>
                  <a:cubicBezTo>
                    <a:pt x="76" y="6"/>
                    <a:pt x="76" y="6"/>
                    <a:pt x="76" y="6"/>
                  </a:cubicBezTo>
                  <a:cubicBezTo>
                    <a:pt x="76" y="2"/>
                    <a:pt x="73" y="0"/>
                    <a:pt x="70" y="0"/>
                  </a:cubicBezTo>
                  <a:cubicBezTo>
                    <a:pt x="70" y="0"/>
                    <a:pt x="70" y="0"/>
                    <a:pt x="70" y="0"/>
                  </a:cubicBezTo>
                  <a:cubicBezTo>
                    <a:pt x="67" y="0"/>
                    <a:pt x="64" y="2"/>
                    <a:pt x="64" y="6"/>
                  </a:cubicBezTo>
                  <a:cubicBezTo>
                    <a:pt x="64" y="14"/>
                    <a:pt x="64" y="14"/>
                    <a:pt x="64" y="14"/>
                  </a:cubicBezTo>
                  <a:moveTo>
                    <a:pt x="112" y="67"/>
                  </a:moveTo>
                  <a:cubicBezTo>
                    <a:pt x="112" y="31"/>
                    <a:pt x="112" y="31"/>
                    <a:pt x="112" y="31"/>
                  </a:cubicBezTo>
                  <a:cubicBezTo>
                    <a:pt x="112" y="14"/>
                    <a:pt x="98" y="0"/>
                    <a:pt x="81" y="0"/>
                  </a:cubicBezTo>
                  <a:cubicBezTo>
                    <a:pt x="24" y="0"/>
                    <a:pt x="24" y="0"/>
                    <a:pt x="24" y="0"/>
                  </a:cubicBezTo>
                  <a:moveTo>
                    <a:pt x="112" y="67"/>
                  </a:moveTo>
                  <a:cubicBezTo>
                    <a:pt x="107" y="67"/>
                    <a:pt x="103" y="71"/>
                    <a:pt x="103" y="76"/>
                  </a:cubicBezTo>
                  <a:cubicBezTo>
                    <a:pt x="103" y="82"/>
                    <a:pt x="107" y="86"/>
                    <a:pt x="112" y="86"/>
                  </a:cubicBezTo>
                  <a:cubicBezTo>
                    <a:pt x="117" y="86"/>
                    <a:pt x="122" y="82"/>
                    <a:pt x="122" y="76"/>
                  </a:cubicBezTo>
                  <a:cubicBezTo>
                    <a:pt x="122" y="71"/>
                    <a:pt x="117" y="67"/>
                    <a:pt x="112" y="67"/>
                  </a:cubicBezTo>
                  <a:close/>
                  <a:moveTo>
                    <a:pt x="110" y="76"/>
                  </a:moveTo>
                  <a:cubicBezTo>
                    <a:pt x="114" y="76"/>
                    <a:pt x="114" y="76"/>
                    <a:pt x="114" y="76"/>
                  </a:cubicBezTo>
                  <a:moveTo>
                    <a:pt x="25" y="94"/>
                  </a:moveTo>
                  <a:cubicBezTo>
                    <a:pt x="25" y="77"/>
                    <a:pt x="25" y="77"/>
                    <a:pt x="25" y="77"/>
                  </a:cubicBezTo>
                  <a:cubicBezTo>
                    <a:pt x="25" y="73"/>
                    <a:pt x="21" y="69"/>
                    <a:pt x="17" y="69"/>
                  </a:cubicBezTo>
                  <a:cubicBezTo>
                    <a:pt x="17" y="69"/>
                    <a:pt x="17" y="69"/>
                    <a:pt x="17" y="69"/>
                  </a:cubicBezTo>
                  <a:cubicBezTo>
                    <a:pt x="12" y="69"/>
                    <a:pt x="8" y="73"/>
                    <a:pt x="8" y="77"/>
                  </a:cubicBezTo>
                  <a:cubicBezTo>
                    <a:pt x="8" y="94"/>
                    <a:pt x="8" y="94"/>
                    <a:pt x="8" y="94"/>
                  </a:cubicBezTo>
                  <a:cubicBezTo>
                    <a:pt x="8" y="99"/>
                    <a:pt x="12" y="102"/>
                    <a:pt x="17" y="102"/>
                  </a:cubicBezTo>
                  <a:cubicBezTo>
                    <a:pt x="17" y="102"/>
                    <a:pt x="17" y="102"/>
                    <a:pt x="17" y="102"/>
                  </a:cubicBezTo>
                  <a:cubicBezTo>
                    <a:pt x="21" y="102"/>
                    <a:pt x="25" y="99"/>
                    <a:pt x="25" y="94"/>
                  </a:cubicBezTo>
                  <a:close/>
                  <a:moveTo>
                    <a:pt x="39" y="118"/>
                  </a:moveTo>
                  <a:cubicBezTo>
                    <a:pt x="29" y="118"/>
                    <a:pt x="29" y="118"/>
                    <a:pt x="29" y="118"/>
                  </a:cubicBezTo>
                  <a:cubicBezTo>
                    <a:pt x="37" y="109"/>
                    <a:pt x="37" y="109"/>
                    <a:pt x="37" y="109"/>
                  </a:cubicBezTo>
                  <a:cubicBezTo>
                    <a:pt x="39" y="106"/>
                    <a:pt x="37" y="102"/>
                    <a:pt x="33" y="102"/>
                  </a:cubicBezTo>
                  <a:cubicBezTo>
                    <a:pt x="33" y="102"/>
                    <a:pt x="33" y="102"/>
                    <a:pt x="33" y="102"/>
                  </a:cubicBezTo>
                  <a:cubicBezTo>
                    <a:pt x="31" y="102"/>
                    <a:pt x="29" y="104"/>
                    <a:pt x="29" y="107"/>
                  </a:cubicBezTo>
                  <a:cubicBezTo>
                    <a:pt x="29" y="108"/>
                    <a:pt x="29" y="108"/>
                    <a:pt x="29" y="108"/>
                  </a:cubicBezTo>
                  <a:moveTo>
                    <a:pt x="71" y="94"/>
                  </a:moveTo>
                  <a:cubicBezTo>
                    <a:pt x="71" y="77"/>
                    <a:pt x="71" y="77"/>
                    <a:pt x="71" y="77"/>
                  </a:cubicBezTo>
                  <a:cubicBezTo>
                    <a:pt x="71" y="73"/>
                    <a:pt x="68" y="69"/>
                    <a:pt x="63" y="69"/>
                  </a:cubicBezTo>
                  <a:cubicBezTo>
                    <a:pt x="63" y="69"/>
                    <a:pt x="63" y="69"/>
                    <a:pt x="63" y="69"/>
                  </a:cubicBezTo>
                  <a:cubicBezTo>
                    <a:pt x="59" y="69"/>
                    <a:pt x="55" y="73"/>
                    <a:pt x="55" y="77"/>
                  </a:cubicBezTo>
                  <a:cubicBezTo>
                    <a:pt x="55" y="94"/>
                    <a:pt x="55" y="94"/>
                    <a:pt x="55" y="94"/>
                  </a:cubicBezTo>
                  <a:cubicBezTo>
                    <a:pt x="55" y="99"/>
                    <a:pt x="59" y="102"/>
                    <a:pt x="63" y="102"/>
                  </a:cubicBezTo>
                  <a:cubicBezTo>
                    <a:pt x="63" y="102"/>
                    <a:pt x="63" y="102"/>
                    <a:pt x="63" y="102"/>
                  </a:cubicBezTo>
                  <a:cubicBezTo>
                    <a:pt x="68" y="102"/>
                    <a:pt x="71" y="99"/>
                    <a:pt x="71" y="94"/>
                  </a:cubicBezTo>
                  <a:close/>
                  <a:moveTo>
                    <a:pt x="85" y="118"/>
                  </a:moveTo>
                  <a:cubicBezTo>
                    <a:pt x="76" y="118"/>
                    <a:pt x="76" y="118"/>
                    <a:pt x="76" y="118"/>
                  </a:cubicBezTo>
                  <a:cubicBezTo>
                    <a:pt x="83" y="109"/>
                    <a:pt x="83" y="109"/>
                    <a:pt x="83" y="109"/>
                  </a:cubicBezTo>
                  <a:cubicBezTo>
                    <a:pt x="85" y="106"/>
                    <a:pt x="83" y="102"/>
                    <a:pt x="80" y="102"/>
                  </a:cubicBezTo>
                  <a:cubicBezTo>
                    <a:pt x="80" y="102"/>
                    <a:pt x="80" y="102"/>
                    <a:pt x="80" y="102"/>
                  </a:cubicBezTo>
                  <a:cubicBezTo>
                    <a:pt x="77" y="102"/>
                    <a:pt x="76" y="104"/>
                    <a:pt x="76" y="107"/>
                  </a:cubicBezTo>
                  <a:cubicBezTo>
                    <a:pt x="76" y="108"/>
                    <a:pt x="76" y="108"/>
                    <a:pt x="76" y="108"/>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1" name="Google Shape;601;p11"/>
          <p:cNvGrpSpPr/>
          <p:nvPr/>
        </p:nvGrpSpPr>
        <p:grpSpPr>
          <a:xfrm>
            <a:off x="11434762" y="0"/>
            <a:ext cx="457200" cy="700088"/>
            <a:chOff x="10217150" y="-3175"/>
            <a:chExt cx="457200" cy="700088"/>
          </a:xfrm>
        </p:grpSpPr>
        <p:sp>
          <p:nvSpPr>
            <p:cNvPr id="602" name="Google Shape;602;p11"/>
            <p:cNvSpPr/>
            <p:nvPr/>
          </p:nvSpPr>
          <p:spPr>
            <a:xfrm>
              <a:off x="10217150" y="-3175"/>
              <a:ext cx="457200" cy="700088"/>
            </a:xfrm>
            <a:custGeom>
              <a:rect b="b" l="l" r="r" t="t"/>
              <a:pathLst>
                <a:path extrusionOk="0" h="260" w="171">
                  <a:moveTo>
                    <a:pt x="0" y="0"/>
                  </a:moveTo>
                  <a:cubicBezTo>
                    <a:pt x="0" y="238"/>
                    <a:pt x="0" y="238"/>
                    <a:pt x="0" y="238"/>
                  </a:cubicBezTo>
                  <a:cubicBezTo>
                    <a:pt x="0" y="250"/>
                    <a:pt x="11" y="260"/>
                    <a:pt x="23" y="260"/>
                  </a:cubicBezTo>
                  <a:cubicBezTo>
                    <a:pt x="148" y="260"/>
                    <a:pt x="148" y="260"/>
                    <a:pt x="148" y="260"/>
                  </a:cubicBezTo>
                  <a:cubicBezTo>
                    <a:pt x="160" y="260"/>
                    <a:pt x="171" y="250"/>
                    <a:pt x="171" y="238"/>
                  </a:cubicBezTo>
                  <a:cubicBezTo>
                    <a:pt x="171" y="0"/>
                    <a:pt x="171" y="0"/>
                    <a:pt x="171" y="0"/>
                  </a:cubicBezTo>
                  <a:lnTo>
                    <a:pt x="0" y="0"/>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11"/>
            <p:cNvSpPr/>
            <p:nvPr/>
          </p:nvSpPr>
          <p:spPr>
            <a:xfrm>
              <a:off x="10282238" y="258763"/>
              <a:ext cx="341312" cy="334963"/>
            </a:xfrm>
            <a:custGeom>
              <a:rect b="b" l="l" r="r" t="t"/>
              <a:pathLst>
                <a:path extrusionOk="0" h="125" w="128">
                  <a:moveTo>
                    <a:pt x="128" y="106"/>
                  </a:moveTo>
                  <a:cubicBezTo>
                    <a:pt x="128" y="117"/>
                    <a:pt x="119" y="125"/>
                    <a:pt x="109" y="125"/>
                  </a:cubicBezTo>
                  <a:cubicBezTo>
                    <a:pt x="98" y="125"/>
                    <a:pt x="89" y="117"/>
                    <a:pt x="89" y="106"/>
                  </a:cubicBezTo>
                  <a:cubicBezTo>
                    <a:pt x="89" y="95"/>
                    <a:pt x="109" y="59"/>
                    <a:pt x="109" y="59"/>
                  </a:cubicBezTo>
                  <a:cubicBezTo>
                    <a:pt x="109" y="59"/>
                    <a:pt x="128" y="95"/>
                    <a:pt x="128" y="106"/>
                  </a:cubicBezTo>
                  <a:close/>
                  <a:moveTo>
                    <a:pt x="109" y="116"/>
                  </a:moveTo>
                  <a:cubicBezTo>
                    <a:pt x="114" y="116"/>
                    <a:pt x="119" y="112"/>
                    <a:pt x="119" y="106"/>
                  </a:cubicBezTo>
                  <a:moveTo>
                    <a:pt x="118" y="56"/>
                  </a:moveTo>
                  <a:cubicBezTo>
                    <a:pt x="116" y="25"/>
                    <a:pt x="90" y="0"/>
                    <a:pt x="59" y="0"/>
                  </a:cubicBezTo>
                  <a:cubicBezTo>
                    <a:pt x="26" y="0"/>
                    <a:pt x="0" y="26"/>
                    <a:pt x="0" y="59"/>
                  </a:cubicBezTo>
                  <a:cubicBezTo>
                    <a:pt x="0" y="91"/>
                    <a:pt x="26" y="118"/>
                    <a:pt x="59" y="118"/>
                  </a:cubicBezTo>
                  <a:cubicBezTo>
                    <a:pt x="66" y="118"/>
                    <a:pt x="73" y="116"/>
                    <a:pt x="80" y="114"/>
                  </a:cubicBezTo>
                  <a:moveTo>
                    <a:pt x="59" y="2"/>
                  </a:moveTo>
                  <a:cubicBezTo>
                    <a:pt x="59" y="11"/>
                    <a:pt x="59" y="11"/>
                    <a:pt x="59" y="11"/>
                  </a:cubicBezTo>
                  <a:moveTo>
                    <a:pt x="30" y="10"/>
                  </a:moveTo>
                  <a:cubicBezTo>
                    <a:pt x="35" y="18"/>
                    <a:pt x="35" y="18"/>
                    <a:pt x="35" y="18"/>
                  </a:cubicBezTo>
                  <a:moveTo>
                    <a:pt x="17" y="35"/>
                  </a:moveTo>
                  <a:cubicBezTo>
                    <a:pt x="10" y="30"/>
                    <a:pt x="10" y="30"/>
                    <a:pt x="10" y="30"/>
                  </a:cubicBezTo>
                  <a:moveTo>
                    <a:pt x="2" y="59"/>
                  </a:moveTo>
                  <a:cubicBezTo>
                    <a:pt x="11" y="59"/>
                    <a:pt x="11" y="59"/>
                    <a:pt x="11" y="59"/>
                  </a:cubicBezTo>
                  <a:moveTo>
                    <a:pt x="108" y="30"/>
                  </a:moveTo>
                  <a:cubicBezTo>
                    <a:pt x="100" y="35"/>
                    <a:pt x="100" y="35"/>
                    <a:pt x="100" y="35"/>
                  </a:cubicBezTo>
                  <a:moveTo>
                    <a:pt x="87" y="10"/>
                  </a:moveTo>
                  <a:cubicBezTo>
                    <a:pt x="83" y="18"/>
                    <a:pt x="83" y="18"/>
                    <a:pt x="83" y="18"/>
                  </a:cubicBezTo>
                  <a:moveTo>
                    <a:pt x="89" y="73"/>
                  </a:moveTo>
                  <a:cubicBezTo>
                    <a:pt x="77" y="73"/>
                    <a:pt x="77" y="73"/>
                    <a:pt x="77" y="73"/>
                  </a:cubicBezTo>
                  <a:cubicBezTo>
                    <a:pt x="77" y="73"/>
                    <a:pt x="77" y="73"/>
                    <a:pt x="77" y="73"/>
                  </a:cubicBezTo>
                  <a:cubicBezTo>
                    <a:pt x="77" y="63"/>
                    <a:pt x="69" y="55"/>
                    <a:pt x="59" y="55"/>
                  </a:cubicBezTo>
                  <a:cubicBezTo>
                    <a:pt x="49" y="55"/>
                    <a:pt x="41" y="63"/>
                    <a:pt x="41" y="73"/>
                  </a:cubicBezTo>
                  <a:cubicBezTo>
                    <a:pt x="41" y="73"/>
                    <a:pt x="41" y="73"/>
                    <a:pt x="41" y="73"/>
                  </a:cubicBezTo>
                  <a:cubicBezTo>
                    <a:pt x="2" y="73"/>
                    <a:pt x="2" y="73"/>
                    <a:pt x="2" y="73"/>
                  </a:cubicBezTo>
                  <a:moveTo>
                    <a:pt x="68" y="25"/>
                  </a:moveTo>
                  <a:cubicBezTo>
                    <a:pt x="62" y="55"/>
                    <a:pt x="62" y="55"/>
                    <a:pt x="62" y="55"/>
                  </a:cubicBezTo>
                  <a:moveTo>
                    <a:pt x="59" y="67"/>
                  </a:moveTo>
                  <a:cubicBezTo>
                    <a:pt x="56" y="67"/>
                    <a:pt x="53" y="69"/>
                    <a:pt x="53" y="73"/>
                  </a:cubicBezTo>
                  <a:cubicBezTo>
                    <a:pt x="53" y="76"/>
                    <a:pt x="56" y="79"/>
                    <a:pt x="59" y="79"/>
                  </a:cubicBezTo>
                  <a:cubicBezTo>
                    <a:pt x="62" y="79"/>
                    <a:pt x="65" y="76"/>
                    <a:pt x="65" y="73"/>
                  </a:cubicBezTo>
                  <a:cubicBezTo>
                    <a:pt x="65" y="69"/>
                    <a:pt x="62" y="67"/>
                    <a:pt x="59" y="67"/>
                  </a:cubicBezTo>
                  <a:close/>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4" name="Google Shape;604;p11"/>
          <p:cNvGrpSpPr/>
          <p:nvPr/>
        </p:nvGrpSpPr>
        <p:grpSpPr>
          <a:xfrm>
            <a:off x="10941050" y="0"/>
            <a:ext cx="454025" cy="700088"/>
            <a:chOff x="9723438" y="-3175"/>
            <a:chExt cx="454025" cy="700088"/>
          </a:xfrm>
        </p:grpSpPr>
        <p:sp>
          <p:nvSpPr>
            <p:cNvPr id="605" name="Google Shape;605;p11"/>
            <p:cNvSpPr/>
            <p:nvPr/>
          </p:nvSpPr>
          <p:spPr>
            <a:xfrm>
              <a:off x="9723438"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8135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11"/>
            <p:cNvSpPr/>
            <p:nvPr/>
          </p:nvSpPr>
          <p:spPr>
            <a:xfrm>
              <a:off x="9804400" y="236538"/>
              <a:ext cx="295275" cy="374650"/>
            </a:xfrm>
            <a:custGeom>
              <a:rect b="b" l="l" r="r" t="t"/>
              <a:pathLst>
                <a:path extrusionOk="0" h="139" w="111">
                  <a:moveTo>
                    <a:pt x="43" y="94"/>
                  </a:moveTo>
                  <a:cubicBezTo>
                    <a:pt x="43" y="13"/>
                    <a:pt x="43" y="13"/>
                    <a:pt x="43" y="13"/>
                  </a:cubicBezTo>
                  <a:cubicBezTo>
                    <a:pt x="43" y="6"/>
                    <a:pt x="49" y="0"/>
                    <a:pt x="56" y="0"/>
                  </a:cubicBezTo>
                  <a:cubicBezTo>
                    <a:pt x="56" y="0"/>
                    <a:pt x="56" y="0"/>
                    <a:pt x="56" y="0"/>
                  </a:cubicBezTo>
                  <a:cubicBezTo>
                    <a:pt x="63" y="0"/>
                    <a:pt x="69" y="6"/>
                    <a:pt x="69" y="13"/>
                  </a:cubicBezTo>
                  <a:cubicBezTo>
                    <a:pt x="69" y="94"/>
                    <a:pt x="69" y="94"/>
                    <a:pt x="69" y="94"/>
                  </a:cubicBezTo>
                  <a:cubicBezTo>
                    <a:pt x="69" y="94"/>
                    <a:pt x="69" y="94"/>
                    <a:pt x="69" y="94"/>
                  </a:cubicBezTo>
                  <a:cubicBezTo>
                    <a:pt x="76" y="98"/>
                    <a:pt x="81" y="106"/>
                    <a:pt x="81" y="114"/>
                  </a:cubicBezTo>
                  <a:cubicBezTo>
                    <a:pt x="81" y="128"/>
                    <a:pt x="70" y="139"/>
                    <a:pt x="56" y="139"/>
                  </a:cubicBezTo>
                  <a:cubicBezTo>
                    <a:pt x="43" y="139"/>
                    <a:pt x="32" y="128"/>
                    <a:pt x="32" y="114"/>
                  </a:cubicBezTo>
                  <a:cubicBezTo>
                    <a:pt x="32" y="106"/>
                    <a:pt x="36" y="98"/>
                    <a:pt x="43" y="94"/>
                  </a:cubicBezTo>
                  <a:moveTo>
                    <a:pt x="56" y="106"/>
                  </a:moveTo>
                  <a:cubicBezTo>
                    <a:pt x="52" y="106"/>
                    <a:pt x="48" y="110"/>
                    <a:pt x="48" y="114"/>
                  </a:cubicBezTo>
                  <a:cubicBezTo>
                    <a:pt x="48" y="119"/>
                    <a:pt x="52" y="123"/>
                    <a:pt x="56" y="123"/>
                  </a:cubicBezTo>
                  <a:cubicBezTo>
                    <a:pt x="61" y="123"/>
                    <a:pt x="64" y="119"/>
                    <a:pt x="64" y="114"/>
                  </a:cubicBezTo>
                  <a:cubicBezTo>
                    <a:pt x="64" y="110"/>
                    <a:pt x="61" y="106"/>
                    <a:pt x="56" y="106"/>
                  </a:cubicBezTo>
                  <a:close/>
                  <a:moveTo>
                    <a:pt x="56" y="16"/>
                  </a:moveTo>
                  <a:cubicBezTo>
                    <a:pt x="56" y="106"/>
                    <a:pt x="56" y="106"/>
                    <a:pt x="56" y="106"/>
                  </a:cubicBezTo>
                  <a:moveTo>
                    <a:pt x="85" y="16"/>
                  </a:moveTo>
                  <a:cubicBezTo>
                    <a:pt x="111" y="16"/>
                    <a:pt x="111" y="16"/>
                    <a:pt x="111" y="16"/>
                  </a:cubicBezTo>
                  <a:moveTo>
                    <a:pt x="85" y="83"/>
                  </a:moveTo>
                  <a:cubicBezTo>
                    <a:pt x="111" y="83"/>
                    <a:pt x="111" y="83"/>
                    <a:pt x="111" y="83"/>
                  </a:cubicBezTo>
                  <a:moveTo>
                    <a:pt x="85" y="66"/>
                  </a:moveTo>
                  <a:cubicBezTo>
                    <a:pt x="100" y="66"/>
                    <a:pt x="100" y="66"/>
                    <a:pt x="100" y="66"/>
                  </a:cubicBezTo>
                  <a:moveTo>
                    <a:pt x="85" y="50"/>
                  </a:moveTo>
                  <a:cubicBezTo>
                    <a:pt x="111" y="50"/>
                    <a:pt x="111" y="50"/>
                    <a:pt x="111" y="50"/>
                  </a:cubicBezTo>
                  <a:moveTo>
                    <a:pt x="85" y="33"/>
                  </a:moveTo>
                  <a:cubicBezTo>
                    <a:pt x="100" y="33"/>
                    <a:pt x="100" y="33"/>
                    <a:pt x="100" y="33"/>
                  </a:cubicBezTo>
                  <a:moveTo>
                    <a:pt x="13" y="29"/>
                  </a:moveTo>
                  <a:cubicBezTo>
                    <a:pt x="13" y="4"/>
                    <a:pt x="13" y="4"/>
                    <a:pt x="13" y="4"/>
                  </a:cubicBezTo>
                  <a:moveTo>
                    <a:pt x="0" y="16"/>
                  </a:moveTo>
                  <a:cubicBezTo>
                    <a:pt x="26" y="16"/>
                    <a:pt x="26" y="16"/>
                    <a:pt x="26" y="16"/>
                  </a:cubicBezTo>
                  <a:moveTo>
                    <a:pt x="0" y="83"/>
                  </a:moveTo>
                  <a:cubicBezTo>
                    <a:pt x="26" y="83"/>
                    <a:pt x="26" y="83"/>
                    <a:pt x="26" y="83"/>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7" name="Google Shape;607;p11"/>
          <p:cNvSpPr txBox="1"/>
          <p:nvPr/>
        </p:nvSpPr>
        <p:spPr>
          <a:xfrm>
            <a:off x="9914619" y="4972698"/>
            <a:ext cx="160110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via touch-screen display</a:t>
            </a:r>
            <a:endParaRPr sz="1200">
              <a:solidFill>
                <a:schemeClr val="dk1"/>
              </a:solidFill>
              <a:latin typeface="Calibri"/>
              <a:ea typeface="Calibri"/>
              <a:cs typeface="Calibri"/>
              <a:sym typeface="Calibri"/>
            </a:endParaRPr>
          </a:p>
        </p:txBody>
      </p:sp>
      <p:pic>
        <p:nvPicPr>
          <p:cNvPr id="608" name="Google Shape;608;p11"/>
          <p:cNvPicPr preferRelativeResize="0"/>
          <p:nvPr/>
        </p:nvPicPr>
        <p:blipFill rotWithShape="1">
          <a:blip r:embed="rId5">
            <a:alphaModFix/>
          </a:blip>
          <a:srcRect b="0" l="0" r="0" t="0"/>
          <a:stretch/>
        </p:blipFill>
        <p:spPr>
          <a:xfrm>
            <a:off x="7938998" y="4806438"/>
            <a:ext cx="1905291" cy="1434849"/>
          </a:xfrm>
          <a:prstGeom prst="rect">
            <a:avLst/>
          </a:prstGeom>
          <a:noFill/>
          <a:ln>
            <a:noFill/>
          </a:ln>
        </p:spPr>
      </p:pic>
      <p:sp>
        <p:nvSpPr>
          <p:cNvPr id="609" name="Google Shape;609;p11"/>
          <p:cNvSpPr txBox="1"/>
          <p:nvPr/>
        </p:nvSpPr>
        <p:spPr>
          <a:xfrm>
            <a:off x="332117" y="1169321"/>
            <a:ext cx="3577519"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OXY ROBOT</a:t>
            </a:r>
            <a:br>
              <a:rPr b="1" lang="en-US" sz="1400">
                <a:solidFill>
                  <a:srgbClr val="143C78"/>
                </a:solidFill>
                <a:latin typeface="Calibri"/>
                <a:ea typeface="Calibri"/>
                <a:cs typeface="Calibri"/>
                <a:sym typeface="Calibri"/>
              </a:rPr>
            </a:br>
            <a:r>
              <a:rPr b="1" lang="en-US" sz="1400">
                <a:solidFill>
                  <a:srgbClr val="143C78"/>
                </a:solidFill>
                <a:latin typeface="Calibri"/>
                <a:ea typeface="Calibri"/>
                <a:cs typeface="Calibri"/>
                <a:sym typeface="Calibri"/>
              </a:rPr>
              <a:t>metabolic breathing simulator</a:t>
            </a:r>
            <a:endParaRPr/>
          </a:p>
        </p:txBody>
      </p:sp>
      <p:sp>
        <p:nvSpPr>
          <p:cNvPr id="610" name="Google Shape;610;p11"/>
          <p:cNvSpPr txBox="1"/>
          <p:nvPr/>
        </p:nvSpPr>
        <p:spPr>
          <a:xfrm>
            <a:off x="7481469" y="1169321"/>
            <a:ext cx="3609601"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OXY ROBOT</a:t>
            </a:r>
            <a:br>
              <a:rPr b="1" lang="en-US" sz="1400">
                <a:solidFill>
                  <a:srgbClr val="143C78"/>
                </a:solidFill>
                <a:latin typeface="Calibri"/>
                <a:ea typeface="Calibri"/>
                <a:cs typeface="Calibri"/>
                <a:sym typeface="Calibri"/>
              </a:rPr>
            </a:br>
            <a:r>
              <a:rPr b="1" lang="en-US" sz="1400">
                <a:solidFill>
                  <a:srgbClr val="143C78"/>
                </a:solidFill>
                <a:latin typeface="Calibri"/>
                <a:ea typeface="Calibri"/>
                <a:cs typeface="Calibri"/>
                <a:sym typeface="Calibri"/>
              </a:rPr>
              <a:t>pressure breathing simulator</a:t>
            </a:r>
            <a:endParaRPr/>
          </a:p>
        </p:txBody>
      </p:sp>
      <p:sp>
        <p:nvSpPr>
          <p:cNvPr id="611" name="Google Shape;611;p11"/>
          <p:cNvSpPr txBox="1"/>
          <p:nvPr/>
        </p:nvSpPr>
        <p:spPr>
          <a:xfrm>
            <a:off x="7567127" y="3965308"/>
            <a:ext cx="4324800" cy="424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suitable for tests in conditions of high atmospheric pressure (up to 6 atm).). Design with cylinders</a:t>
            </a:r>
            <a:endParaRPr/>
          </a:p>
        </p:txBody>
      </p:sp>
      <p:pic>
        <p:nvPicPr>
          <p:cNvPr id="612" name="Google Shape;612;p11">
            <a:hlinkClick r:id="rId6"/>
          </p:cNvPr>
          <p:cNvPicPr preferRelativeResize="0"/>
          <p:nvPr/>
        </p:nvPicPr>
        <p:blipFill rotWithShape="1">
          <a:blip r:embed="rId7">
            <a:alphaModFix/>
          </a:blip>
          <a:srcRect b="0" l="0" r="0" t="0"/>
          <a:stretch/>
        </p:blipFill>
        <p:spPr>
          <a:xfrm>
            <a:off x="3967106" y="5207091"/>
            <a:ext cx="865634" cy="865634"/>
          </a:xfrm>
          <a:prstGeom prst="rect">
            <a:avLst/>
          </a:prstGeom>
          <a:noFill/>
          <a:ln>
            <a:noFill/>
          </a:ln>
        </p:spPr>
      </p:pic>
      <p:sp>
        <p:nvSpPr>
          <p:cNvPr id="613" name="Google Shape;613;p11"/>
          <p:cNvSpPr txBox="1"/>
          <p:nvPr/>
        </p:nvSpPr>
        <p:spPr>
          <a:xfrm>
            <a:off x="4946544" y="5515047"/>
            <a:ext cx="8655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pic>
        <p:nvPicPr>
          <p:cNvPr id="614" name="Google Shape;614;p11">
            <a:hlinkClick r:id="rId8"/>
          </p:cNvPr>
          <p:cNvPicPr preferRelativeResize="0"/>
          <p:nvPr/>
        </p:nvPicPr>
        <p:blipFill>
          <a:blip r:embed="rId9">
            <a:alphaModFix/>
          </a:blip>
          <a:stretch>
            <a:fillRect/>
          </a:stretch>
        </p:blipFill>
        <p:spPr>
          <a:xfrm>
            <a:off x="5925825" y="5220750"/>
            <a:ext cx="865500" cy="865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9" name="Shape 619"/>
        <p:cNvGrpSpPr/>
        <p:nvPr/>
      </p:nvGrpSpPr>
      <p:grpSpPr>
        <a:xfrm>
          <a:off x="0" y="0"/>
          <a:ext cx="0" cy="0"/>
          <a:chOff x="0" y="0"/>
          <a:chExt cx="0" cy="0"/>
        </a:xfrm>
      </p:grpSpPr>
      <p:pic>
        <p:nvPicPr>
          <p:cNvPr id="620" name="Google Shape;620;p12"/>
          <p:cNvPicPr preferRelativeResize="0"/>
          <p:nvPr/>
        </p:nvPicPr>
        <p:blipFill rotWithShape="1">
          <a:blip r:embed="rId3">
            <a:alphaModFix/>
          </a:blip>
          <a:srcRect b="8290" l="0" r="0" t="0"/>
          <a:stretch/>
        </p:blipFill>
        <p:spPr>
          <a:xfrm>
            <a:off x="7636979" y="2091215"/>
            <a:ext cx="3360660" cy="4272264"/>
          </a:xfrm>
          <a:prstGeom prst="rect">
            <a:avLst/>
          </a:prstGeom>
          <a:noFill/>
          <a:ln>
            <a:noFill/>
          </a:ln>
        </p:spPr>
      </p:pic>
      <p:pic>
        <p:nvPicPr>
          <p:cNvPr id="621" name="Google Shape;621;p12"/>
          <p:cNvPicPr preferRelativeResize="0"/>
          <p:nvPr/>
        </p:nvPicPr>
        <p:blipFill rotWithShape="1">
          <a:blip r:embed="rId4">
            <a:alphaModFix/>
          </a:blip>
          <a:srcRect b="0" l="0" r="0" t="0"/>
          <a:stretch/>
        </p:blipFill>
        <p:spPr>
          <a:xfrm>
            <a:off x="215104" y="1147784"/>
            <a:ext cx="4541750" cy="2881247"/>
          </a:xfrm>
          <a:prstGeom prst="rect">
            <a:avLst/>
          </a:prstGeom>
          <a:noFill/>
          <a:ln>
            <a:noFill/>
          </a:ln>
        </p:spPr>
      </p:pic>
      <p:sp>
        <p:nvSpPr>
          <p:cNvPr id="622" name="Google Shape;622;p12"/>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sp>
        <p:nvSpPr>
          <p:cNvPr id="623" name="Google Shape;623;p12"/>
          <p:cNvSpPr txBox="1"/>
          <p:nvPr/>
        </p:nvSpPr>
        <p:spPr>
          <a:xfrm>
            <a:off x="4770338" y="1279256"/>
            <a:ext cx="1817074" cy="170816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portable wireless device and software that is connected to a real RPE and records the parameters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of a person's breathing</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in it under various loads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and climatic conditions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(up -40 to 40 C°). </a:t>
            </a:r>
            <a:endParaRPr sz="1200">
              <a:solidFill>
                <a:schemeClr val="dk1"/>
              </a:solidFill>
              <a:latin typeface="Calibri"/>
              <a:ea typeface="Calibri"/>
              <a:cs typeface="Calibri"/>
              <a:sym typeface="Calibri"/>
            </a:endParaRPr>
          </a:p>
        </p:txBody>
      </p:sp>
      <p:sp>
        <p:nvSpPr>
          <p:cNvPr id="624" name="Google Shape;624;p12"/>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Testing breathing apparatuses with persons</a:t>
            </a:r>
            <a:endParaRPr b="1" sz="2800">
              <a:solidFill>
                <a:srgbClr val="143C78"/>
              </a:solidFill>
              <a:latin typeface="Arial Black"/>
              <a:ea typeface="Arial Black"/>
              <a:cs typeface="Arial Black"/>
              <a:sym typeface="Arial Black"/>
            </a:endParaRPr>
          </a:p>
        </p:txBody>
      </p:sp>
      <p:sp>
        <p:nvSpPr>
          <p:cNvPr id="625" name="Google Shape;625;p12"/>
          <p:cNvSpPr txBox="1"/>
          <p:nvPr/>
        </p:nvSpPr>
        <p:spPr>
          <a:xfrm>
            <a:off x="332117" y="704185"/>
            <a:ext cx="8718577" cy="36782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MOBILE BREATH RECORDER test equipment</a:t>
            </a:r>
            <a:endParaRPr/>
          </a:p>
        </p:txBody>
      </p:sp>
      <p:grpSp>
        <p:nvGrpSpPr>
          <p:cNvPr id="626" name="Google Shape;626;p12"/>
          <p:cNvGrpSpPr/>
          <p:nvPr/>
        </p:nvGrpSpPr>
        <p:grpSpPr>
          <a:xfrm>
            <a:off x="10447338" y="0"/>
            <a:ext cx="1444624" cy="700088"/>
            <a:chOff x="9953625" y="0"/>
            <a:chExt cx="1444624" cy="700088"/>
          </a:xfrm>
        </p:grpSpPr>
        <p:grpSp>
          <p:nvGrpSpPr>
            <p:cNvPr id="627" name="Google Shape;627;p12"/>
            <p:cNvGrpSpPr/>
            <p:nvPr/>
          </p:nvGrpSpPr>
          <p:grpSpPr>
            <a:xfrm>
              <a:off x="9953625" y="0"/>
              <a:ext cx="454025" cy="700088"/>
              <a:chOff x="8736013" y="-3175"/>
              <a:chExt cx="454025" cy="700088"/>
            </a:xfrm>
          </p:grpSpPr>
          <p:sp>
            <p:nvSpPr>
              <p:cNvPr id="628" name="Google Shape;628;p12"/>
              <p:cNvSpPr/>
              <p:nvPr/>
            </p:nvSpPr>
            <p:spPr>
              <a:xfrm>
                <a:off x="8736013" y="-3175"/>
                <a:ext cx="454025" cy="700088"/>
              </a:xfrm>
              <a:custGeom>
                <a:rect b="b" l="l" r="r" t="t"/>
                <a:pathLst>
                  <a:path extrusionOk="0" h="260" w="170">
                    <a:moveTo>
                      <a:pt x="0" y="0"/>
                    </a:moveTo>
                    <a:cubicBezTo>
                      <a:pt x="0" y="238"/>
                      <a:pt x="0" y="238"/>
                      <a:pt x="0" y="238"/>
                    </a:cubicBezTo>
                    <a:cubicBezTo>
                      <a:pt x="0" y="250"/>
                      <a:pt x="10" y="260"/>
                      <a:pt x="23" y="260"/>
                    </a:cubicBezTo>
                    <a:cubicBezTo>
                      <a:pt x="147" y="260"/>
                      <a:pt x="147" y="260"/>
                      <a:pt x="147" y="260"/>
                    </a:cubicBezTo>
                    <a:cubicBezTo>
                      <a:pt x="160" y="260"/>
                      <a:pt x="170" y="250"/>
                      <a:pt x="170" y="238"/>
                    </a:cubicBezTo>
                    <a:cubicBezTo>
                      <a:pt x="170" y="0"/>
                      <a:pt x="170" y="0"/>
                      <a:pt x="170" y="0"/>
                    </a:cubicBezTo>
                    <a:lnTo>
                      <a:pt x="0" y="0"/>
                    </a:ln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12"/>
              <p:cNvSpPr/>
              <p:nvPr/>
            </p:nvSpPr>
            <p:spPr>
              <a:xfrm>
                <a:off x="8799513" y="198438"/>
                <a:ext cx="325437" cy="417513"/>
              </a:xfrm>
              <a:custGeom>
                <a:rect b="b" l="l" r="r" t="t"/>
                <a:pathLst>
                  <a:path extrusionOk="0" h="155" w="122">
                    <a:moveTo>
                      <a:pt x="36" y="155"/>
                    </a:moveTo>
                    <a:cubicBezTo>
                      <a:pt x="12" y="155"/>
                      <a:pt x="12" y="155"/>
                      <a:pt x="12" y="155"/>
                    </a:cubicBezTo>
                    <a:cubicBezTo>
                      <a:pt x="5" y="155"/>
                      <a:pt x="0" y="150"/>
                      <a:pt x="0" y="144"/>
                    </a:cubicBezTo>
                    <a:cubicBezTo>
                      <a:pt x="0" y="37"/>
                      <a:pt x="0" y="37"/>
                      <a:pt x="0" y="37"/>
                    </a:cubicBezTo>
                    <a:cubicBezTo>
                      <a:pt x="0" y="24"/>
                      <a:pt x="11" y="14"/>
                      <a:pt x="24" y="14"/>
                    </a:cubicBezTo>
                    <a:cubicBezTo>
                      <a:pt x="24" y="14"/>
                      <a:pt x="24" y="14"/>
                      <a:pt x="24" y="14"/>
                    </a:cubicBezTo>
                    <a:cubicBezTo>
                      <a:pt x="36" y="14"/>
                      <a:pt x="47" y="24"/>
                      <a:pt x="47" y="37"/>
                    </a:cubicBezTo>
                    <a:cubicBezTo>
                      <a:pt x="47" y="144"/>
                      <a:pt x="47" y="144"/>
                      <a:pt x="47" y="144"/>
                    </a:cubicBezTo>
                    <a:cubicBezTo>
                      <a:pt x="47" y="150"/>
                      <a:pt x="42" y="155"/>
                      <a:pt x="36" y="155"/>
                    </a:cubicBezTo>
                    <a:close/>
                    <a:moveTo>
                      <a:pt x="93" y="144"/>
                    </a:moveTo>
                    <a:cubicBezTo>
                      <a:pt x="93" y="37"/>
                      <a:pt x="93" y="37"/>
                      <a:pt x="93" y="37"/>
                    </a:cubicBezTo>
                    <a:cubicBezTo>
                      <a:pt x="93" y="24"/>
                      <a:pt x="83" y="14"/>
                      <a:pt x="70" y="14"/>
                    </a:cubicBezTo>
                    <a:cubicBezTo>
                      <a:pt x="70" y="14"/>
                      <a:pt x="70" y="14"/>
                      <a:pt x="70" y="14"/>
                    </a:cubicBezTo>
                    <a:cubicBezTo>
                      <a:pt x="57" y="14"/>
                      <a:pt x="47" y="24"/>
                      <a:pt x="47" y="37"/>
                    </a:cubicBezTo>
                    <a:cubicBezTo>
                      <a:pt x="47" y="144"/>
                      <a:pt x="47" y="144"/>
                      <a:pt x="47" y="144"/>
                    </a:cubicBezTo>
                    <a:cubicBezTo>
                      <a:pt x="47" y="150"/>
                      <a:pt x="52" y="155"/>
                      <a:pt x="58" y="155"/>
                    </a:cubicBezTo>
                    <a:cubicBezTo>
                      <a:pt x="82" y="155"/>
                      <a:pt x="82" y="155"/>
                      <a:pt x="82" y="155"/>
                    </a:cubicBezTo>
                    <a:cubicBezTo>
                      <a:pt x="88" y="155"/>
                      <a:pt x="93" y="150"/>
                      <a:pt x="93" y="144"/>
                    </a:cubicBezTo>
                    <a:close/>
                    <a:moveTo>
                      <a:pt x="0" y="47"/>
                    </a:moveTo>
                    <a:cubicBezTo>
                      <a:pt x="92" y="47"/>
                      <a:pt x="92" y="47"/>
                      <a:pt x="92" y="47"/>
                    </a:cubicBezTo>
                    <a:moveTo>
                      <a:pt x="0" y="140"/>
                    </a:moveTo>
                    <a:cubicBezTo>
                      <a:pt x="92" y="140"/>
                      <a:pt x="92" y="140"/>
                      <a:pt x="92" y="140"/>
                    </a:cubicBezTo>
                    <a:moveTo>
                      <a:pt x="30" y="14"/>
                    </a:moveTo>
                    <a:cubicBezTo>
                      <a:pt x="30" y="6"/>
                      <a:pt x="30" y="6"/>
                      <a:pt x="30" y="6"/>
                    </a:cubicBezTo>
                    <a:cubicBezTo>
                      <a:pt x="30" y="2"/>
                      <a:pt x="27" y="0"/>
                      <a:pt x="24" y="0"/>
                    </a:cubicBezTo>
                    <a:cubicBezTo>
                      <a:pt x="24" y="0"/>
                      <a:pt x="24" y="0"/>
                      <a:pt x="24" y="0"/>
                    </a:cubicBezTo>
                    <a:cubicBezTo>
                      <a:pt x="20" y="0"/>
                      <a:pt x="18" y="2"/>
                      <a:pt x="18" y="6"/>
                    </a:cubicBezTo>
                    <a:cubicBezTo>
                      <a:pt x="18" y="14"/>
                      <a:pt x="18" y="14"/>
                      <a:pt x="18" y="14"/>
                    </a:cubicBezTo>
                    <a:moveTo>
                      <a:pt x="76" y="14"/>
                    </a:moveTo>
                    <a:cubicBezTo>
                      <a:pt x="76" y="6"/>
                      <a:pt x="76" y="6"/>
                      <a:pt x="76" y="6"/>
                    </a:cubicBezTo>
                    <a:cubicBezTo>
                      <a:pt x="76" y="2"/>
                      <a:pt x="73" y="0"/>
                      <a:pt x="70" y="0"/>
                    </a:cubicBezTo>
                    <a:cubicBezTo>
                      <a:pt x="70" y="0"/>
                      <a:pt x="70" y="0"/>
                      <a:pt x="70" y="0"/>
                    </a:cubicBezTo>
                    <a:cubicBezTo>
                      <a:pt x="67" y="0"/>
                      <a:pt x="64" y="2"/>
                      <a:pt x="64" y="6"/>
                    </a:cubicBezTo>
                    <a:cubicBezTo>
                      <a:pt x="64" y="14"/>
                      <a:pt x="64" y="14"/>
                      <a:pt x="64" y="14"/>
                    </a:cubicBezTo>
                    <a:moveTo>
                      <a:pt x="112" y="67"/>
                    </a:moveTo>
                    <a:cubicBezTo>
                      <a:pt x="112" y="31"/>
                      <a:pt x="112" y="31"/>
                      <a:pt x="112" y="31"/>
                    </a:cubicBezTo>
                    <a:cubicBezTo>
                      <a:pt x="112" y="14"/>
                      <a:pt x="98" y="0"/>
                      <a:pt x="81" y="0"/>
                    </a:cubicBezTo>
                    <a:cubicBezTo>
                      <a:pt x="24" y="0"/>
                      <a:pt x="24" y="0"/>
                      <a:pt x="24" y="0"/>
                    </a:cubicBezTo>
                    <a:moveTo>
                      <a:pt x="112" y="67"/>
                    </a:moveTo>
                    <a:cubicBezTo>
                      <a:pt x="107" y="67"/>
                      <a:pt x="103" y="71"/>
                      <a:pt x="103" y="76"/>
                    </a:cubicBezTo>
                    <a:cubicBezTo>
                      <a:pt x="103" y="82"/>
                      <a:pt x="107" y="86"/>
                      <a:pt x="112" y="86"/>
                    </a:cubicBezTo>
                    <a:cubicBezTo>
                      <a:pt x="117" y="86"/>
                      <a:pt x="122" y="82"/>
                      <a:pt x="122" y="76"/>
                    </a:cubicBezTo>
                    <a:cubicBezTo>
                      <a:pt x="122" y="71"/>
                      <a:pt x="117" y="67"/>
                      <a:pt x="112" y="67"/>
                    </a:cubicBezTo>
                    <a:close/>
                    <a:moveTo>
                      <a:pt x="110" y="76"/>
                    </a:moveTo>
                    <a:cubicBezTo>
                      <a:pt x="114" y="76"/>
                      <a:pt x="114" y="76"/>
                      <a:pt x="114" y="76"/>
                    </a:cubicBezTo>
                    <a:moveTo>
                      <a:pt x="25" y="94"/>
                    </a:moveTo>
                    <a:cubicBezTo>
                      <a:pt x="25" y="77"/>
                      <a:pt x="25" y="77"/>
                      <a:pt x="25" y="77"/>
                    </a:cubicBezTo>
                    <a:cubicBezTo>
                      <a:pt x="25" y="73"/>
                      <a:pt x="21" y="69"/>
                      <a:pt x="17" y="69"/>
                    </a:cubicBezTo>
                    <a:cubicBezTo>
                      <a:pt x="17" y="69"/>
                      <a:pt x="17" y="69"/>
                      <a:pt x="17" y="69"/>
                    </a:cubicBezTo>
                    <a:cubicBezTo>
                      <a:pt x="12" y="69"/>
                      <a:pt x="8" y="73"/>
                      <a:pt x="8" y="77"/>
                    </a:cubicBezTo>
                    <a:cubicBezTo>
                      <a:pt x="8" y="94"/>
                      <a:pt x="8" y="94"/>
                      <a:pt x="8" y="94"/>
                    </a:cubicBezTo>
                    <a:cubicBezTo>
                      <a:pt x="8" y="99"/>
                      <a:pt x="12" y="102"/>
                      <a:pt x="17" y="102"/>
                    </a:cubicBezTo>
                    <a:cubicBezTo>
                      <a:pt x="17" y="102"/>
                      <a:pt x="17" y="102"/>
                      <a:pt x="17" y="102"/>
                    </a:cubicBezTo>
                    <a:cubicBezTo>
                      <a:pt x="21" y="102"/>
                      <a:pt x="25" y="99"/>
                      <a:pt x="25" y="94"/>
                    </a:cubicBezTo>
                    <a:close/>
                    <a:moveTo>
                      <a:pt x="39" y="118"/>
                    </a:moveTo>
                    <a:cubicBezTo>
                      <a:pt x="29" y="118"/>
                      <a:pt x="29" y="118"/>
                      <a:pt x="29" y="118"/>
                    </a:cubicBezTo>
                    <a:cubicBezTo>
                      <a:pt x="37" y="109"/>
                      <a:pt x="37" y="109"/>
                      <a:pt x="37" y="109"/>
                    </a:cubicBezTo>
                    <a:cubicBezTo>
                      <a:pt x="39" y="106"/>
                      <a:pt x="37" y="102"/>
                      <a:pt x="33" y="102"/>
                    </a:cubicBezTo>
                    <a:cubicBezTo>
                      <a:pt x="33" y="102"/>
                      <a:pt x="33" y="102"/>
                      <a:pt x="33" y="102"/>
                    </a:cubicBezTo>
                    <a:cubicBezTo>
                      <a:pt x="31" y="102"/>
                      <a:pt x="29" y="104"/>
                      <a:pt x="29" y="107"/>
                    </a:cubicBezTo>
                    <a:cubicBezTo>
                      <a:pt x="29" y="108"/>
                      <a:pt x="29" y="108"/>
                      <a:pt x="29" y="108"/>
                    </a:cubicBezTo>
                    <a:moveTo>
                      <a:pt x="71" y="94"/>
                    </a:moveTo>
                    <a:cubicBezTo>
                      <a:pt x="71" y="77"/>
                      <a:pt x="71" y="77"/>
                      <a:pt x="71" y="77"/>
                    </a:cubicBezTo>
                    <a:cubicBezTo>
                      <a:pt x="71" y="73"/>
                      <a:pt x="68" y="69"/>
                      <a:pt x="63" y="69"/>
                    </a:cubicBezTo>
                    <a:cubicBezTo>
                      <a:pt x="63" y="69"/>
                      <a:pt x="63" y="69"/>
                      <a:pt x="63" y="69"/>
                    </a:cubicBezTo>
                    <a:cubicBezTo>
                      <a:pt x="59" y="69"/>
                      <a:pt x="55" y="73"/>
                      <a:pt x="55" y="77"/>
                    </a:cubicBezTo>
                    <a:cubicBezTo>
                      <a:pt x="55" y="94"/>
                      <a:pt x="55" y="94"/>
                      <a:pt x="55" y="94"/>
                    </a:cubicBezTo>
                    <a:cubicBezTo>
                      <a:pt x="55" y="99"/>
                      <a:pt x="59" y="102"/>
                      <a:pt x="63" y="102"/>
                    </a:cubicBezTo>
                    <a:cubicBezTo>
                      <a:pt x="63" y="102"/>
                      <a:pt x="63" y="102"/>
                      <a:pt x="63" y="102"/>
                    </a:cubicBezTo>
                    <a:cubicBezTo>
                      <a:pt x="68" y="102"/>
                      <a:pt x="71" y="99"/>
                      <a:pt x="71" y="94"/>
                    </a:cubicBezTo>
                    <a:close/>
                    <a:moveTo>
                      <a:pt x="85" y="118"/>
                    </a:moveTo>
                    <a:cubicBezTo>
                      <a:pt x="76" y="118"/>
                      <a:pt x="76" y="118"/>
                      <a:pt x="76" y="118"/>
                    </a:cubicBezTo>
                    <a:cubicBezTo>
                      <a:pt x="83" y="109"/>
                      <a:pt x="83" y="109"/>
                      <a:pt x="83" y="109"/>
                    </a:cubicBezTo>
                    <a:cubicBezTo>
                      <a:pt x="85" y="106"/>
                      <a:pt x="83" y="102"/>
                      <a:pt x="80" y="102"/>
                    </a:cubicBezTo>
                    <a:cubicBezTo>
                      <a:pt x="80" y="102"/>
                      <a:pt x="80" y="102"/>
                      <a:pt x="80" y="102"/>
                    </a:cubicBezTo>
                    <a:cubicBezTo>
                      <a:pt x="77" y="102"/>
                      <a:pt x="76" y="104"/>
                      <a:pt x="76" y="107"/>
                    </a:cubicBezTo>
                    <a:cubicBezTo>
                      <a:pt x="76" y="108"/>
                      <a:pt x="76" y="108"/>
                      <a:pt x="76" y="108"/>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0" name="Google Shape;630;p12"/>
            <p:cNvGrpSpPr/>
            <p:nvPr/>
          </p:nvGrpSpPr>
          <p:grpSpPr>
            <a:xfrm>
              <a:off x="10447337" y="0"/>
              <a:ext cx="454025" cy="700088"/>
              <a:chOff x="9723438" y="-3175"/>
              <a:chExt cx="454025" cy="700088"/>
            </a:xfrm>
          </p:grpSpPr>
          <p:sp>
            <p:nvSpPr>
              <p:cNvPr id="631" name="Google Shape;631;p12"/>
              <p:cNvSpPr/>
              <p:nvPr/>
            </p:nvSpPr>
            <p:spPr>
              <a:xfrm>
                <a:off x="9723438"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8135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12"/>
              <p:cNvSpPr/>
              <p:nvPr/>
            </p:nvSpPr>
            <p:spPr>
              <a:xfrm>
                <a:off x="9804400" y="236538"/>
                <a:ext cx="295275" cy="374650"/>
              </a:xfrm>
              <a:custGeom>
                <a:rect b="b" l="l" r="r" t="t"/>
                <a:pathLst>
                  <a:path extrusionOk="0" h="139" w="111">
                    <a:moveTo>
                      <a:pt x="43" y="94"/>
                    </a:moveTo>
                    <a:cubicBezTo>
                      <a:pt x="43" y="13"/>
                      <a:pt x="43" y="13"/>
                      <a:pt x="43" y="13"/>
                    </a:cubicBezTo>
                    <a:cubicBezTo>
                      <a:pt x="43" y="6"/>
                      <a:pt x="49" y="0"/>
                      <a:pt x="56" y="0"/>
                    </a:cubicBezTo>
                    <a:cubicBezTo>
                      <a:pt x="56" y="0"/>
                      <a:pt x="56" y="0"/>
                      <a:pt x="56" y="0"/>
                    </a:cubicBezTo>
                    <a:cubicBezTo>
                      <a:pt x="63" y="0"/>
                      <a:pt x="69" y="6"/>
                      <a:pt x="69" y="13"/>
                    </a:cubicBezTo>
                    <a:cubicBezTo>
                      <a:pt x="69" y="94"/>
                      <a:pt x="69" y="94"/>
                      <a:pt x="69" y="94"/>
                    </a:cubicBezTo>
                    <a:cubicBezTo>
                      <a:pt x="69" y="94"/>
                      <a:pt x="69" y="94"/>
                      <a:pt x="69" y="94"/>
                    </a:cubicBezTo>
                    <a:cubicBezTo>
                      <a:pt x="76" y="98"/>
                      <a:pt x="81" y="106"/>
                      <a:pt x="81" y="114"/>
                    </a:cubicBezTo>
                    <a:cubicBezTo>
                      <a:pt x="81" y="128"/>
                      <a:pt x="70" y="139"/>
                      <a:pt x="56" y="139"/>
                    </a:cubicBezTo>
                    <a:cubicBezTo>
                      <a:pt x="43" y="139"/>
                      <a:pt x="32" y="128"/>
                      <a:pt x="32" y="114"/>
                    </a:cubicBezTo>
                    <a:cubicBezTo>
                      <a:pt x="32" y="106"/>
                      <a:pt x="36" y="98"/>
                      <a:pt x="43" y="94"/>
                    </a:cubicBezTo>
                    <a:moveTo>
                      <a:pt x="56" y="106"/>
                    </a:moveTo>
                    <a:cubicBezTo>
                      <a:pt x="52" y="106"/>
                      <a:pt x="48" y="110"/>
                      <a:pt x="48" y="114"/>
                    </a:cubicBezTo>
                    <a:cubicBezTo>
                      <a:pt x="48" y="119"/>
                      <a:pt x="52" y="123"/>
                      <a:pt x="56" y="123"/>
                    </a:cubicBezTo>
                    <a:cubicBezTo>
                      <a:pt x="61" y="123"/>
                      <a:pt x="64" y="119"/>
                      <a:pt x="64" y="114"/>
                    </a:cubicBezTo>
                    <a:cubicBezTo>
                      <a:pt x="64" y="110"/>
                      <a:pt x="61" y="106"/>
                      <a:pt x="56" y="106"/>
                    </a:cubicBezTo>
                    <a:close/>
                    <a:moveTo>
                      <a:pt x="56" y="16"/>
                    </a:moveTo>
                    <a:cubicBezTo>
                      <a:pt x="56" y="106"/>
                      <a:pt x="56" y="106"/>
                      <a:pt x="56" y="106"/>
                    </a:cubicBezTo>
                    <a:moveTo>
                      <a:pt x="85" y="16"/>
                    </a:moveTo>
                    <a:cubicBezTo>
                      <a:pt x="111" y="16"/>
                      <a:pt x="111" y="16"/>
                      <a:pt x="111" y="16"/>
                    </a:cubicBezTo>
                    <a:moveTo>
                      <a:pt x="85" y="83"/>
                    </a:moveTo>
                    <a:cubicBezTo>
                      <a:pt x="111" y="83"/>
                      <a:pt x="111" y="83"/>
                      <a:pt x="111" y="83"/>
                    </a:cubicBezTo>
                    <a:moveTo>
                      <a:pt x="85" y="66"/>
                    </a:moveTo>
                    <a:cubicBezTo>
                      <a:pt x="100" y="66"/>
                      <a:pt x="100" y="66"/>
                      <a:pt x="100" y="66"/>
                    </a:cubicBezTo>
                    <a:moveTo>
                      <a:pt x="85" y="50"/>
                    </a:moveTo>
                    <a:cubicBezTo>
                      <a:pt x="111" y="50"/>
                      <a:pt x="111" y="50"/>
                      <a:pt x="111" y="50"/>
                    </a:cubicBezTo>
                    <a:moveTo>
                      <a:pt x="85" y="33"/>
                    </a:moveTo>
                    <a:cubicBezTo>
                      <a:pt x="100" y="33"/>
                      <a:pt x="100" y="33"/>
                      <a:pt x="100" y="33"/>
                    </a:cubicBezTo>
                    <a:moveTo>
                      <a:pt x="13" y="29"/>
                    </a:moveTo>
                    <a:cubicBezTo>
                      <a:pt x="13" y="4"/>
                      <a:pt x="13" y="4"/>
                      <a:pt x="13" y="4"/>
                    </a:cubicBezTo>
                    <a:moveTo>
                      <a:pt x="0" y="16"/>
                    </a:moveTo>
                    <a:cubicBezTo>
                      <a:pt x="26" y="16"/>
                      <a:pt x="26" y="16"/>
                      <a:pt x="26" y="16"/>
                    </a:cubicBezTo>
                    <a:moveTo>
                      <a:pt x="0" y="83"/>
                    </a:moveTo>
                    <a:cubicBezTo>
                      <a:pt x="26" y="83"/>
                      <a:pt x="26" y="83"/>
                      <a:pt x="26" y="83"/>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3" name="Google Shape;633;p12"/>
            <p:cNvGrpSpPr/>
            <p:nvPr/>
          </p:nvGrpSpPr>
          <p:grpSpPr>
            <a:xfrm>
              <a:off x="10944224" y="0"/>
              <a:ext cx="454025" cy="700088"/>
              <a:chOff x="10714038" y="-3175"/>
              <a:chExt cx="454025" cy="700088"/>
            </a:xfrm>
          </p:grpSpPr>
          <p:sp>
            <p:nvSpPr>
              <p:cNvPr id="634" name="Google Shape;634;p12"/>
              <p:cNvSpPr/>
              <p:nvPr/>
            </p:nvSpPr>
            <p:spPr>
              <a:xfrm>
                <a:off x="10714038" y="-3175"/>
                <a:ext cx="454025" cy="700088"/>
              </a:xfrm>
              <a:custGeom>
                <a:rect b="b" l="l" r="r" t="t"/>
                <a:pathLst>
                  <a:path extrusionOk="0" h="260" w="170">
                    <a:moveTo>
                      <a:pt x="0" y="0"/>
                    </a:moveTo>
                    <a:cubicBezTo>
                      <a:pt x="0" y="238"/>
                      <a:pt x="0" y="238"/>
                      <a:pt x="0" y="238"/>
                    </a:cubicBezTo>
                    <a:cubicBezTo>
                      <a:pt x="0" y="250"/>
                      <a:pt x="10" y="260"/>
                      <a:pt x="22" y="260"/>
                    </a:cubicBezTo>
                    <a:cubicBezTo>
                      <a:pt x="147" y="260"/>
                      <a:pt x="147" y="260"/>
                      <a:pt x="147" y="260"/>
                    </a:cubicBezTo>
                    <a:cubicBezTo>
                      <a:pt x="160" y="260"/>
                      <a:pt x="170" y="250"/>
                      <a:pt x="170" y="238"/>
                    </a:cubicBezTo>
                    <a:cubicBezTo>
                      <a:pt x="170" y="0"/>
                      <a:pt x="170" y="0"/>
                      <a:pt x="170" y="0"/>
                    </a:cubicBezTo>
                    <a:lnTo>
                      <a:pt x="0" y="0"/>
                    </a:lnTo>
                    <a:close/>
                  </a:path>
                </a:pathLst>
              </a:custGeom>
              <a:solidFill>
                <a:srgbClr val="008B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12"/>
              <p:cNvSpPr/>
              <p:nvPr/>
            </p:nvSpPr>
            <p:spPr>
              <a:xfrm>
                <a:off x="10772775" y="185738"/>
                <a:ext cx="352425" cy="461963"/>
              </a:xfrm>
              <a:custGeom>
                <a:rect b="b" l="l" r="r" t="t"/>
                <a:pathLst>
                  <a:path extrusionOk="0" h="172" w="132">
                    <a:moveTo>
                      <a:pt x="96" y="53"/>
                    </a:moveTo>
                    <a:cubicBezTo>
                      <a:pt x="96" y="53"/>
                      <a:pt x="95" y="75"/>
                      <a:pt x="86" y="92"/>
                    </a:cubicBezTo>
                    <a:cubicBezTo>
                      <a:pt x="79" y="106"/>
                      <a:pt x="71" y="107"/>
                      <a:pt x="64" y="107"/>
                    </a:cubicBezTo>
                    <a:moveTo>
                      <a:pt x="94" y="69"/>
                    </a:moveTo>
                    <a:cubicBezTo>
                      <a:pt x="104" y="66"/>
                      <a:pt x="109" y="61"/>
                      <a:pt x="109" y="54"/>
                    </a:cubicBezTo>
                    <a:cubicBezTo>
                      <a:pt x="109" y="43"/>
                      <a:pt x="82" y="40"/>
                      <a:pt x="64" y="40"/>
                    </a:cubicBezTo>
                    <a:moveTo>
                      <a:pt x="73" y="10"/>
                    </a:moveTo>
                    <a:cubicBezTo>
                      <a:pt x="71" y="3"/>
                      <a:pt x="71" y="3"/>
                      <a:pt x="71" y="3"/>
                    </a:cubicBezTo>
                    <a:cubicBezTo>
                      <a:pt x="71" y="1"/>
                      <a:pt x="69" y="0"/>
                      <a:pt x="67" y="0"/>
                    </a:cubicBezTo>
                    <a:cubicBezTo>
                      <a:pt x="64" y="0"/>
                      <a:pt x="64" y="0"/>
                      <a:pt x="64" y="0"/>
                    </a:cubicBezTo>
                    <a:moveTo>
                      <a:pt x="100" y="45"/>
                    </a:moveTo>
                    <a:cubicBezTo>
                      <a:pt x="101" y="6"/>
                      <a:pt x="72" y="5"/>
                      <a:pt x="72" y="5"/>
                    </a:cubicBezTo>
                    <a:moveTo>
                      <a:pt x="99" y="33"/>
                    </a:moveTo>
                    <a:cubicBezTo>
                      <a:pt x="90" y="24"/>
                      <a:pt x="73" y="24"/>
                      <a:pt x="73" y="24"/>
                    </a:cubicBezTo>
                    <a:moveTo>
                      <a:pt x="84" y="96"/>
                    </a:moveTo>
                    <a:cubicBezTo>
                      <a:pt x="84" y="96"/>
                      <a:pt x="82" y="109"/>
                      <a:pt x="93" y="113"/>
                    </a:cubicBezTo>
                    <a:cubicBezTo>
                      <a:pt x="98" y="116"/>
                      <a:pt x="104" y="118"/>
                      <a:pt x="109" y="121"/>
                    </a:cubicBezTo>
                    <a:moveTo>
                      <a:pt x="92" y="113"/>
                    </a:moveTo>
                    <a:cubicBezTo>
                      <a:pt x="92" y="113"/>
                      <a:pt x="90" y="118"/>
                      <a:pt x="89" y="124"/>
                    </a:cubicBezTo>
                    <a:moveTo>
                      <a:pt x="31" y="53"/>
                    </a:moveTo>
                    <a:cubicBezTo>
                      <a:pt x="31" y="53"/>
                      <a:pt x="32" y="75"/>
                      <a:pt x="41" y="92"/>
                    </a:cubicBezTo>
                    <a:cubicBezTo>
                      <a:pt x="49" y="106"/>
                      <a:pt x="56" y="107"/>
                      <a:pt x="64" y="107"/>
                    </a:cubicBezTo>
                    <a:moveTo>
                      <a:pt x="64" y="40"/>
                    </a:moveTo>
                    <a:cubicBezTo>
                      <a:pt x="45" y="40"/>
                      <a:pt x="18" y="43"/>
                      <a:pt x="18" y="54"/>
                    </a:cubicBezTo>
                    <a:cubicBezTo>
                      <a:pt x="18" y="61"/>
                      <a:pt x="24" y="66"/>
                      <a:pt x="33" y="69"/>
                    </a:cubicBezTo>
                    <a:moveTo>
                      <a:pt x="64" y="14"/>
                    </a:moveTo>
                    <a:cubicBezTo>
                      <a:pt x="58" y="14"/>
                      <a:pt x="54" y="18"/>
                      <a:pt x="54" y="23"/>
                    </a:cubicBezTo>
                    <a:cubicBezTo>
                      <a:pt x="54" y="28"/>
                      <a:pt x="58" y="33"/>
                      <a:pt x="64" y="33"/>
                    </a:cubicBezTo>
                    <a:cubicBezTo>
                      <a:pt x="69" y="33"/>
                      <a:pt x="73" y="28"/>
                      <a:pt x="73" y="23"/>
                    </a:cubicBezTo>
                    <a:cubicBezTo>
                      <a:pt x="73" y="18"/>
                      <a:pt x="69" y="14"/>
                      <a:pt x="64" y="14"/>
                    </a:cubicBezTo>
                    <a:close/>
                    <a:moveTo>
                      <a:pt x="64" y="0"/>
                    </a:moveTo>
                    <a:cubicBezTo>
                      <a:pt x="60" y="0"/>
                      <a:pt x="60" y="0"/>
                      <a:pt x="60" y="0"/>
                    </a:cubicBezTo>
                    <a:cubicBezTo>
                      <a:pt x="58" y="0"/>
                      <a:pt x="56" y="1"/>
                      <a:pt x="56" y="3"/>
                    </a:cubicBezTo>
                    <a:cubicBezTo>
                      <a:pt x="55" y="10"/>
                      <a:pt x="55" y="10"/>
                      <a:pt x="55" y="10"/>
                    </a:cubicBezTo>
                    <a:moveTo>
                      <a:pt x="56" y="5"/>
                    </a:moveTo>
                    <a:cubicBezTo>
                      <a:pt x="56" y="5"/>
                      <a:pt x="26" y="6"/>
                      <a:pt x="27" y="45"/>
                    </a:cubicBezTo>
                    <a:moveTo>
                      <a:pt x="54" y="24"/>
                    </a:moveTo>
                    <a:cubicBezTo>
                      <a:pt x="54" y="24"/>
                      <a:pt x="37" y="24"/>
                      <a:pt x="28" y="33"/>
                    </a:cubicBezTo>
                    <a:moveTo>
                      <a:pt x="9" y="126"/>
                    </a:moveTo>
                    <a:cubicBezTo>
                      <a:pt x="8" y="127"/>
                      <a:pt x="1" y="133"/>
                      <a:pt x="0" y="134"/>
                    </a:cubicBezTo>
                    <a:moveTo>
                      <a:pt x="19" y="120"/>
                    </a:moveTo>
                    <a:cubicBezTo>
                      <a:pt x="24" y="118"/>
                      <a:pt x="30" y="116"/>
                      <a:pt x="35" y="113"/>
                    </a:cubicBezTo>
                    <a:cubicBezTo>
                      <a:pt x="45" y="109"/>
                      <a:pt x="43" y="96"/>
                      <a:pt x="43" y="96"/>
                    </a:cubicBezTo>
                    <a:moveTo>
                      <a:pt x="39" y="125"/>
                    </a:moveTo>
                    <a:cubicBezTo>
                      <a:pt x="37" y="118"/>
                      <a:pt x="35" y="113"/>
                      <a:pt x="35" y="113"/>
                    </a:cubicBezTo>
                    <a:moveTo>
                      <a:pt x="34" y="130"/>
                    </a:moveTo>
                    <a:cubicBezTo>
                      <a:pt x="34" y="130"/>
                      <a:pt x="22" y="119"/>
                      <a:pt x="8" y="116"/>
                    </a:cubicBezTo>
                    <a:cubicBezTo>
                      <a:pt x="9" y="124"/>
                      <a:pt x="11" y="149"/>
                      <a:pt x="11" y="172"/>
                    </a:cubicBezTo>
                    <a:moveTo>
                      <a:pt x="92" y="129"/>
                    </a:moveTo>
                    <a:cubicBezTo>
                      <a:pt x="63" y="119"/>
                      <a:pt x="30" y="127"/>
                      <a:pt x="30" y="127"/>
                    </a:cubicBezTo>
                    <a:moveTo>
                      <a:pt x="115" y="172"/>
                    </a:moveTo>
                    <a:cubicBezTo>
                      <a:pt x="117" y="153"/>
                      <a:pt x="120" y="136"/>
                      <a:pt x="124" y="123"/>
                    </a:cubicBezTo>
                    <a:cubicBezTo>
                      <a:pt x="100" y="115"/>
                      <a:pt x="84" y="127"/>
                      <a:pt x="84" y="127"/>
                    </a:cubicBezTo>
                    <a:moveTo>
                      <a:pt x="77" y="153"/>
                    </a:moveTo>
                    <a:cubicBezTo>
                      <a:pt x="75" y="153"/>
                      <a:pt x="73" y="155"/>
                      <a:pt x="73" y="158"/>
                    </a:cubicBezTo>
                    <a:cubicBezTo>
                      <a:pt x="73" y="158"/>
                      <a:pt x="73" y="159"/>
                      <a:pt x="73" y="159"/>
                    </a:cubicBezTo>
                    <a:cubicBezTo>
                      <a:pt x="73" y="160"/>
                      <a:pt x="74" y="161"/>
                      <a:pt x="75" y="162"/>
                    </a:cubicBezTo>
                    <a:cubicBezTo>
                      <a:pt x="76" y="162"/>
                      <a:pt x="77" y="162"/>
                      <a:pt x="77" y="162"/>
                    </a:cubicBezTo>
                    <a:cubicBezTo>
                      <a:pt x="80" y="162"/>
                      <a:pt x="82" y="160"/>
                      <a:pt x="82" y="158"/>
                    </a:cubicBezTo>
                    <a:cubicBezTo>
                      <a:pt x="82" y="155"/>
                      <a:pt x="80" y="153"/>
                      <a:pt x="77" y="153"/>
                    </a:cubicBezTo>
                    <a:close/>
                    <a:moveTo>
                      <a:pt x="60" y="98"/>
                    </a:moveTo>
                    <a:cubicBezTo>
                      <a:pt x="68" y="98"/>
                      <a:pt x="68" y="98"/>
                      <a:pt x="68" y="98"/>
                    </a:cubicBezTo>
                    <a:moveTo>
                      <a:pt x="62" y="104"/>
                    </a:moveTo>
                    <a:cubicBezTo>
                      <a:pt x="67" y="104"/>
                      <a:pt x="67" y="104"/>
                      <a:pt x="67" y="104"/>
                    </a:cubicBezTo>
                    <a:moveTo>
                      <a:pt x="62" y="115"/>
                    </a:moveTo>
                    <a:cubicBezTo>
                      <a:pt x="67" y="115"/>
                      <a:pt x="67" y="115"/>
                      <a:pt x="67" y="115"/>
                    </a:cubicBezTo>
                    <a:moveTo>
                      <a:pt x="62" y="122"/>
                    </a:moveTo>
                    <a:cubicBezTo>
                      <a:pt x="67" y="122"/>
                      <a:pt x="67" y="122"/>
                      <a:pt x="67" y="122"/>
                    </a:cubicBezTo>
                    <a:moveTo>
                      <a:pt x="64" y="92"/>
                    </a:moveTo>
                    <a:cubicBezTo>
                      <a:pt x="67" y="92"/>
                      <a:pt x="67" y="92"/>
                      <a:pt x="67" y="92"/>
                    </a:cubicBezTo>
                    <a:cubicBezTo>
                      <a:pt x="68" y="92"/>
                      <a:pt x="69" y="91"/>
                      <a:pt x="69" y="90"/>
                    </a:cubicBezTo>
                    <a:cubicBezTo>
                      <a:pt x="69" y="89"/>
                      <a:pt x="69" y="89"/>
                      <a:pt x="69" y="89"/>
                    </a:cubicBezTo>
                    <a:cubicBezTo>
                      <a:pt x="69" y="89"/>
                      <a:pt x="70" y="89"/>
                      <a:pt x="70" y="89"/>
                    </a:cubicBezTo>
                    <a:cubicBezTo>
                      <a:pt x="72" y="88"/>
                      <a:pt x="76" y="87"/>
                      <a:pt x="76" y="82"/>
                    </a:cubicBezTo>
                    <a:cubicBezTo>
                      <a:pt x="76" y="79"/>
                      <a:pt x="73" y="77"/>
                      <a:pt x="70" y="81"/>
                    </a:cubicBezTo>
                    <a:cubicBezTo>
                      <a:pt x="69" y="83"/>
                      <a:pt x="68" y="83"/>
                      <a:pt x="64" y="83"/>
                    </a:cubicBezTo>
                    <a:moveTo>
                      <a:pt x="64" y="83"/>
                    </a:moveTo>
                    <a:cubicBezTo>
                      <a:pt x="60" y="83"/>
                      <a:pt x="59" y="83"/>
                      <a:pt x="58" y="81"/>
                    </a:cubicBezTo>
                    <a:cubicBezTo>
                      <a:pt x="56" y="77"/>
                      <a:pt x="52" y="79"/>
                      <a:pt x="52" y="82"/>
                    </a:cubicBezTo>
                    <a:cubicBezTo>
                      <a:pt x="52" y="87"/>
                      <a:pt x="57" y="88"/>
                      <a:pt x="59" y="89"/>
                    </a:cubicBezTo>
                    <a:cubicBezTo>
                      <a:pt x="59" y="89"/>
                      <a:pt x="59" y="89"/>
                      <a:pt x="59" y="89"/>
                    </a:cubicBezTo>
                    <a:cubicBezTo>
                      <a:pt x="59" y="90"/>
                      <a:pt x="59" y="90"/>
                      <a:pt x="59" y="90"/>
                    </a:cubicBezTo>
                    <a:cubicBezTo>
                      <a:pt x="59" y="91"/>
                      <a:pt x="60" y="92"/>
                      <a:pt x="61" y="92"/>
                    </a:cubicBezTo>
                    <a:cubicBezTo>
                      <a:pt x="64" y="92"/>
                      <a:pt x="64" y="92"/>
                      <a:pt x="64" y="92"/>
                    </a:cubicBezTo>
                    <a:moveTo>
                      <a:pt x="37" y="165"/>
                    </a:moveTo>
                    <a:cubicBezTo>
                      <a:pt x="31" y="143"/>
                      <a:pt x="24" y="135"/>
                      <a:pt x="24" y="135"/>
                    </a:cubicBezTo>
                    <a:moveTo>
                      <a:pt x="109" y="129"/>
                    </a:moveTo>
                    <a:cubicBezTo>
                      <a:pt x="109" y="129"/>
                      <a:pt x="104" y="148"/>
                      <a:pt x="104" y="168"/>
                    </a:cubicBezTo>
                    <a:moveTo>
                      <a:pt x="132" y="134"/>
                    </a:moveTo>
                    <a:cubicBezTo>
                      <a:pt x="124" y="129"/>
                      <a:pt x="124" y="129"/>
                      <a:pt x="124" y="129"/>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636" name="Google Shape;636;p12">
            <a:hlinkClick r:id="rId5"/>
          </p:cNvPr>
          <p:cNvPicPr preferRelativeResize="0"/>
          <p:nvPr/>
        </p:nvPicPr>
        <p:blipFill rotWithShape="1">
          <a:blip r:embed="rId6">
            <a:alphaModFix/>
          </a:blip>
          <a:srcRect b="0" l="0" r="0" t="0"/>
          <a:stretch/>
        </p:blipFill>
        <p:spPr>
          <a:xfrm>
            <a:off x="5337632" y="5007428"/>
            <a:ext cx="865634" cy="865634"/>
          </a:xfrm>
          <a:prstGeom prst="rect">
            <a:avLst/>
          </a:prstGeom>
          <a:noFill/>
          <a:ln>
            <a:noFill/>
          </a:ln>
        </p:spPr>
      </p:pic>
      <p:sp>
        <p:nvSpPr>
          <p:cNvPr id="637" name="Google Shape;637;p12"/>
          <p:cNvSpPr txBox="1"/>
          <p:nvPr/>
        </p:nvSpPr>
        <p:spPr>
          <a:xfrm>
            <a:off x="5337632" y="5864259"/>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sp>
        <p:nvSpPr>
          <p:cNvPr id="638" name="Google Shape;638;p12"/>
          <p:cNvSpPr txBox="1"/>
          <p:nvPr/>
        </p:nvSpPr>
        <p:spPr>
          <a:xfrm>
            <a:off x="367341" y="4069496"/>
            <a:ext cx="4260468"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Complements the testing program conducted</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with Metabolic breathing simulator OXY ROBOT</a:t>
            </a:r>
            <a:endParaRPr/>
          </a:p>
        </p:txBody>
      </p:sp>
      <p:grpSp>
        <p:nvGrpSpPr>
          <p:cNvPr id="639" name="Google Shape;639;p12"/>
          <p:cNvGrpSpPr/>
          <p:nvPr/>
        </p:nvGrpSpPr>
        <p:grpSpPr>
          <a:xfrm>
            <a:off x="419100" y="5310062"/>
            <a:ext cx="722313" cy="727075"/>
            <a:chOff x="596900" y="5151438"/>
            <a:chExt cx="722313" cy="727075"/>
          </a:xfrm>
        </p:grpSpPr>
        <p:sp>
          <p:nvSpPr>
            <p:cNvPr id="640" name="Google Shape;640;p12"/>
            <p:cNvSpPr/>
            <p:nvPr/>
          </p:nvSpPr>
          <p:spPr>
            <a:xfrm>
              <a:off x="596900" y="5151438"/>
              <a:ext cx="722313" cy="727075"/>
            </a:xfrm>
            <a:custGeom>
              <a:rect b="b" l="l" r="r" t="t"/>
              <a:pathLst>
                <a:path extrusionOk="0" h="192" w="192">
                  <a:moveTo>
                    <a:pt x="192" y="96"/>
                  </a:moveTo>
                  <a:cubicBezTo>
                    <a:pt x="174" y="96"/>
                    <a:pt x="174" y="96"/>
                    <a:pt x="174" y="96"/>
                  </a:cubicBezTo>
                  <a:cubicBezTo>
                    <a:pt x="174" y="139"/>
                    <a:pt x="139" y="173"/>
                    <a:pt x="96" y="173"/>
                  </a:cubicBezTo>
                  <a:cubicBezTo>
                    <a:pt x="96" y="173"/>
                    <a:pt x="96" y="173"/>
                    <a:pt x="96" y="173"/>
                  </a:cubicBezTo>
                  <a:cubicBezTo>
                    <a:pt x="53" y="173"/>
                    <a:pt x="19" y="139"/>
                    <a:pt x="19" y="96"/>
                  </a:cubicBezTo>
                  <a:cubicBezTo>
                    <a:pt x="0" y="96"/>
                    <a:pt x="0" y="96"/>
                    <a:pt x="0" y="96"/>
                  </a:cubicBezTo>
                  <a:cubicBezTo>
                    <a:pt x="0" y="149"/>
                    <a:pt x="43" y="192"/>
                    <a:pt x="96" y="192"/>
                  </a:cubicBezTo>
                  <a:cubicBezTo>
                    <a:pt x="96" y="192"/>
                    <a:pt x="96" y="192"/>
                    <a:pt x="96" y="192"/>
                  </a:cubicBezTo>
                  <a:cubicBezTo>
                    <a:pt x="149" y="192"/>
                    <a:pt x="192" y="149"/>
                    <a:pt x="192" y="96"/>
                  </a:cubicBezTo>
                  <a:moveTo>
                    <a:pt x="96" y="0"/>
                  </a:moveTo>
                  <a:cubicBezTo>
                    <a:pt x="43" y="0"/>
                    <a:pt x="0" y="43"/>
                    <a:pt x="0" y="96"/>
                  </a:cubicBezTo>
                  <a:cubicBezTo>
                    <a:pt x="19" y="96"/>
                    <a:pt x="19" y="96"/>
                    <a:pt x="19" y="96"/>
                  </a:cubicBezTo>
                  <a:cubicBezTo>
                    <a:pt x="19" y="53"/>
                    <a:pt x="53" y="18"/>
                    <a:pt x="96" y="18"/>
                  </a:cubicBezTo>
                  <a:cubicBezTo>
                    <a:pt x="96" y="0"/>
                    <a:pt x="96" y="0"/>
                    <a:pt x="96" y="0"/>
                  </a:cubicBezTo>
                  <a:moveTo>
                    <a:pt x="96" y="0"/>
                  </a:moveTo>
                  <a:cubicBezTo>
                    <a:pt x="96" y="18"/>
                    <a:pt x="96" y="18"/>
                    <a:pt x="96" y="18"/>
                  </a:cubicBezTo>
                  <a:cubicBezTo>
                    <a:pt x="139" y="18"/>
                    <a:pt x="174" y="53"/>
                    <a:pt x="174" y="96"/>
                  </a:cubicBezTo>
                  <a:cubicBezTo>
                    <a:pt x="192" y="96"/>
                    <a:pt x="192" y="96"/>
                    <a:pt x="192" y="96"/>
                  </a:cubicBezTo>
                  <a:cubicBezTo>
                    <a:pt x="192" y="43"/>
                    <a:pt x="149" y="0"/>
                    <a:pt x="96" y="0"/>
                  </a:cubicBezTo>
                </a:path>
              </a:pathLst>
            </a:custGeom>
            <a:solidFill>
              <a:srgbClr val="E5EAF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12"/>
            <p:cNvSpPr/>
            <p:nvPr/>
          </p:nvSpPr>
          <p:spPr>
            <a:xfrm>
              <a:off x="596900" y="5151438"/>
              <a:ext cx="398463" cy="727075"/>
            </a:xfrm>
            <a:custGeom>
              <a:rect b="b" l="l" r="r" t="t"/>
              <a:pathLst>
                <a:path extrusionOk="0" h="192" w="106">
                  <a:moveTo>
                    <a:pt x="19" y="96"/>
                  </a:moveTo>
                  <a:cubicBezTo>
                    <a:pt x="19" y="53"/>
                    <a:pt x="53" y="18"/>
                    <a:pt x="97" y="18"/>
                  </a:cubicBezTo>
                  <a:cubicBezTo>
                    <a:pt x="97" y="0"/>
                    <a:pt x="97" y="0"/>
                    <a:pt x="97" y="0"/>
                  </a:cubicBezTo>
                  <a:cubicBezTo>
                    <a:pt x="43" y="0"/>
                    <a:pt x="0" y="43"/>
                    <a:pt x="0" y="96"/>
                  </a:cubicBezTo>
                  <a:lnTo>
                    <a:pt x="19" y="96"/>
                  </a:lnTo>
                  <a:close/>
                  <a:moveTo>
                    <a:pt x="97" y="173"/>
                  </a:moveTo>
                  <a:cubicBezTo>
                    <a:pt x="53" y="173"/>
                    <a:pt x="19" y="139"/>
                    <a:pt x="19" y="96"/>
                  </a:cubicBezTo>
                  <a:cubicBezTo>
                    <a:pt x="0" y="96"/>
                    <a:pt x="0" y="96"/>
                    <a:pt x="0" y="96"/>
                  </a:cubicBezTo>
                  <a:cubicBezTo>
                    <a:pt x="0" y="149"/>
                    <a:pt x="43" y="192"/>
                    <a:pt x="97" y="192"/>
                  </a:cubicBezTo>
                  <a:lnTo>
                    <a:pt x="97" y="173"/>
                  </a:lnTo>
                  <a:close/>
                  <a:moveTo>
                    <a:pt x="97" y="18"/>
                  </a:moveTo>
                  <a:cubicBezTo>
                    <a:pt x="102" y="18"/>
                    <a:pt x="106" y="14"/>
                    <a:pt x="106" y="9"/>
                  </a:cubicBezTo>
                  <a:cubicBezTo>
                    <a:pt x="106" y="4"/>
                    <a:pt x="102" y="0"/>
                    <a:pt x="97" y="0"/>
                  </a:cubicBezTo>
                  <a:lnTo>
                    <a:pt x="97" y="18"/>
                  </a:lnTo>
                  <a:close/>
                  <a:moveTo>
                    <a:pt x="97" y="192"/>
                  </a:moveTo>
                  <a:cubicBezTo>
                    <a:pt x="102" y="192"/>
                    <a:pt x="106" y="188"/>
                    <a:pt x="106" y="183"/>
                  </a:cubicBezTo>
                  <a:cubicBezTo>
                    <a:pt x="106" y="177"/>
                    <a:pt x="102" y="173"/>
                    <a:pt x="97" y="173"/>
                  </a:cubicBezTo>
                  <a:lnTo>
                    <a:pt x="97" y="192"/>
                  </a:lnTo>
                  <a:close/>
                </a:path>
              </a:pathLst>
            </a:custGeom>
            <a:solidFill>
              <a:srgbClr val="98AB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12"/>
            <p:cNvSpPr/>
            <p:nvPr/>
          </p:nvSpPr>
          <p:spPr>
            <a:xfrm>
              <a:off x="811213" y="5465763"/>
              <a:ext cx="217488" cy="103188"/>
            </a:xfrm>
            <a:custGeom>
              <a:rect b="b" l="l" r="r" t="t"/>
              <a:pathLst>
                <a:path extrusionOk="0" h="27" w="58">
                  <a:moveTo>
                    <a:pt x="48" y="22"/>
                  </a:moveTo>
                  <a:cubicBezTo>
                    <a:pt x="47" y="22"/>
                    <a:pt x="46" y="22"/>
                    <a:pt x="45" y="22"/>
                  </a:cubicBezTo>
                  <a:cubicBezTo>
                    <a:pt x="45" y="21"/>
                    <a:pt x="44" y="21"/>
                    <a:pt x="44" y="20"/>
                  </a:cubicBezTo>
                  <a:cubicBezTo>
                    <a:pt x="43" y="19"/>
                    <a:pt x="43" y="18"/>
                    <a:pt x="43" y="18"/>
                  </a:cubicBezTo>
                  <a:cubicBezTo>
                    <a:pt x="43" y="9"/>
                    <a:pt x="43" y="9"/>
                    <a:pt x="43" y="9"/>
                  </a:cubicBezTo>
                  <a:cubicBezTo>
                    <a:pt x="43" y="8"/>
                    <a:pt x="43" y="7"/>
                    <a:pt x="44" y="7"/>
                  </a:cubicBezTo>
                  <a:cubicBezTo>
                    <a:pt x="44" y="6"/>
                    <a:pt x="45" y="5"/>
                    <a:pt x="45" y="5"/>
                  </a:cubicBezTo>
                  <a:cubicBezTo>
                    <a:pt x="46" y="4"/>
                    <a:pt x="47" y="4"/>
                    <a:pt x="48" y="4"/>
                  </a:cubicBezTo>
                  <a:cubicBezTo>
                    <a:pt x="49" y="4"/>
                    <a:pt x="49" y="4"/>
                    <a:pt x="50" y="5"/>
                  </a:cubicBezTo>
                  <a:cubicBezTo>
                    <a:pt x="51" y="5"/>
                    <a:pt x="51" y="6"/>
                    <a:pt x="52" y="7"/>
                  </a:cubicBezTo>
                  <a:cubicBezTo>
                    <a:pt x="52" y="7"/>
                    <a:pt x="53" y="8"/>
                    <a:pt x="53" y="9"/>
                  </a:cubicBezTo>
                  <a:cubicBezTo>
                    <a:pt x="53" y="18"/>
                    <a:pt x="53" y="18"/>
                    <a:pt x="53" y="18"/>
                  </a:cubicBezTo>
                  <a:cubicBezTo>
                    <a:pt x="53" y="18"/>
                    <a:pt x="52" y="19"/>
                    <a:pt x="52" y="20"/>
                  </a:cubicBezTo>
                  <a:cubicBezTo>
                    <a:pt x="51" y="21"/>
                    <a:pt x="51" y="21"/>
                    <a:pt x="50" y="22"/>
                  </a:cubicBezTo>
                  <a:cubicBezTo>
                    <a:pt x="49" y="22"/>
                    <a:pt x="49" y="22"/>
                    <a:pt x="48" y="22"/>
                  </a:cubicBezTo>
                  <a:close/>
                  <a:moveTo>
                    <a:pt x="48" y="27"/>
                  </a:moveTo>
                  <a:cubicBezTo>
                    <a:pt x="50" y="27"/>
                    <a:pt x="51" y="27"/>
                    <a:pt x="53" y="26"/>
                  </a:cubicBezTo>
                  <a:cubicBezTo>
                    <a:pt x="54" y="25"/>
                    <a:pt x="56" y="24"/>
                    <a:pt x="56" y="22"/>
                  </a:cubicBezTo>
                  <a:cubicBezTo>
                    <a:pt x="57" y="21"/>
                    <a:pt x="58" y="19"/>
                    <a:pt x="58" y="17"/>
                  </a:cubicBezTo>
                  <a:cubicBezTo>
                    <a:pt x="58" y="9"/>
                    <a:pt x="58" y="9"/>
                    <a:pt x="58" y="9"/>
                  </a:cubicBezTo>
                  <a:cubicBezTo>
                    <a:pt x="58" y="7"/>
                    <a:pt x="57" y="6"/>
                    <a:pt x="56" y="4"/>
                  </a:cubicBezTo>
                  <a:cubicBezTo>
                    <a:pt x="56" y="3"/>
                    <a:pt x="54" y="2"/>
                    <a:pt x="53" y="1"/>
                  </a:cubicBezTo>
                  <a:cubicBezTo>
                    <a:pt x="51" y="0"/>
                    <a:pt x="50" y="0"/>
                    <a:pt x="48" y="0"/>
                  </a:cubicBezTo>
                  <a:cubicBezTo>
                    <a:pt x="46" y="0"/>
                    <a:pt x="44" y="0"/>
                    <a:pt x="43" y="1"/>
                  </a:cubicBezTo>
                  <a:cubicBezTo>
                    <a:pt x="41" y="2"/>
                    <a:pt x="40" y="3"/>
                    <a:pt x="39" y="4"/>
                  </a:cubicBezTo>
                  <a:cubicBezTo>
                    <a:pt x="38" y="6"/>
                    <a:pt x="38" y="7"/>
                    <a:pt x="38" y="9"/>
                  </a:cubicBezTo>
                  <a:cubicBezTo>
                    <a:pt x="38" y="17"/>
                    <a:pt x="38" y="17"/>
                    <a:pt x="38" y="17"/>
                  </a:cubicBezTo>
                  <a:cubicBezTo>
                    <a:pt x="38" y="19"/>
                    <a:pt x="38" y="21"/>
                    <a:pt x="39" y="22"/>
                  </a:cubicBezTo>
                  <a:cubicBezTo>
                    <a:pt x="40" y="24"/>
                    <a:pt x="41" y="25"/>
                    <a:pt x="43" y="26"/>
                  </a:cubicBezTo>
                  <a:cubicBezTo>
                    <a:pt x="44" y="27"/>
                    <a:pt x="46" y="27"/>
                    <a:pt x="48" y="27"/>
                  </a:cubicBezTo>
                  <a:close/>
                  <a:moveTo>
                    <a:pt x="24" y="27"/>
                  </a:moveTo>
                  <a:cubicBezTo>
                    <a:pt x="26" y="27"/>
                    <a:pt x="28" y="27"/>
                    <a:pt x="29" y="26"/>
                  </a:cubicBezTo>
                  <a:cubicBezTo>
                    <a:pt x="30" y="25"/>
                    <a:pt x="31" y="24"/>
                    <a:pt x="32" y="23"/>
                  </a:cubicBezTo>
                  <a:cubicBezTo>
                    <a:pt x="33" y="21"/>
                    <a:pt x="34" y="20"/>
                    <a:pt x="34" y="18"/>
                  </a:cubicBezTo>
                  <a:cubicBezTo>
                    <a:pt x="34" y="17"/>
                    <a:pt x="33" y="15"/>
                    <a:pt x="33" y="14"/>
                  </a:cubicBezTo>
                  <a:cubicBezTo>
                    <a:pt x="32" y="12"/>
                    <a:pt x="31" y="11"/>
                    <a:pt x="30" y="11"/>
                  </a:cubicBezTo>
                  <a:cubicBezTo>
                    <a:pt x="28" y="10"/>
                    <a:pt x="27" y="10"/>
                    <a:pt x="25" y="10"/>
                  </a:cubicBezTo>
                  <a:cubicBezTo>
                    <a:pt x="25" y="10"/>
                    <a:pt x="24" y="10"/>
                    <a:pt x="23" y="10"/>
                  </a:cubicBezTo>
                  <a:cubicBezTo>
                    <a:pt x="23" y="10"/>
                    <a:pt x="22" y="10"/>
                    <a:pt x="22" y="11"/>
                  </a:cubicBezTo>
                  <a:cubicBezTo>
                    <a:pt x="22" y="5"/>
                    <a:pt x="22" y="5"/>
                    <a:pt x="22" y="5"/>
                  </a:cubicBezTo>
                  <a:cubicBezTo>
                    <a:pt x="32" y="5"/>
                    <a:pt x="32" y="5"/>
                    <a:pt x="32" y="5"/>
                  </a:cubicBezTo>
                  <a:cubicBezTo>
                    <a:pt x="32" y="0"/>
                    <a:pt x="32" y="0"/>
                    <a:pt x="32" y="0"/>
                  </a:cubicBezTo>
                  <a:cubicBezTo>
                    <a:pt x="18" y="0"/>
                    <a:pt x="18" y="0"/>
                    <a:pt x="18" y="0"/>
                  </a:cubicBezTo>
                  <a:cubicBezTo>
                    <a:pt x="17" y="14"/>
                    <a:pt x="17" y="14"/>
                    <a:pt x="17" y="14"/>
                  </a:cubicBezTo>
                  <a:cubicBezTo>
                    <a:pt x="21" y="15"/>
                    <a:pt x="21" y="15"/>
                    <a:pt x="21" y="15"/>
                  </a:cubicBezTo>
                  <a:cubicBezTo>
                    <a:pt x="21" y="15"/>
                    <a:pt x="22" y="15"/>
                    <a:pt x="22" y="15"/>
                  </a:cubicBezTo>
                  <a:cubicBezTo>
                    <a:pt x="23" y="14"/>
                    <a:pt x="24" y="14"/>
                    <a:pt x="25" y="14"/>
                  </a:cubicBezTo>
                  <a:cubicBezTo>
                    <a:pt x="25" y="14"/>
                    <a:pt x="26" y="14"/>
                    <a:pt x="27" y="15"/>
                  </a:cubicBezTo>
                  <a:cubicBezTo>
                    <a:pt x="27" y="15"/>
                    <a:pt x="28" y="15"/>
                    <a:pt x="28" y="16"/>
                  </a:cubicBezTo>
                  <a:cubicBezTo>
                    <a:pt x="28" y="17"/>
                    <a:pt x="29" y="17"/>
                    <a:pt x="29" y="18"/>
                  </a:cubicBezTo>
                  <a:cubicBezTo>
                    <a:pt x="29" y="19"/>
                    <a:pt x="28" y="20"/>
                    <a:pt x="28" y="20"/>
                  </a:cubicBezTo>
                  <a:cubicBezTo>
                    <a:pt x="28" y="21"/>
                    <a:pt x="27" y="21"/>
                    <a:pt x="27" y="22"/>
                  </a:cubicBezTo>
                  <a:cubicBezTo>
                    <a:pt x="26" y="22"/>
                    <a:pt x="25" y="22"/>
                    <a:pt x="25" y="22"/>
                  </a:cubicBezTo>
                  <a:cubicBezTo>
                    <a:pt x="24" y="22"/>
                    <a:pt x="23" y="22"/>
                    <a:pt x="22" y="21"/>
                  </a:cubicBezTo>
                  <a:cubicBezTo>
                    <a:pt x="21" y="21"/>
                    <a:pt x="21" y="20"/>
                    <a:pt x="21" y="19"/>
                  </a:cubicBezTo>
                  <a:cubicBezTo>
                    <a:pt x="16" y="21"/>
                    <a:pt x="16" y="21"/>
                    <a:pt x="16" y="21"/>
                  </a:cubicBezTo>
                  <a:cubicBezTo>
                    <a:pt x="16" y="22"/>
                    <a:pt x="17" y="23"/>
                    <a:pt x="18" y="24"/>
                  </a:cubicBezTo>
                  <a:cubicBezTo>
                    <a:pt x="18" y="25"/>
                    <a:pt x="19" y="26"/>
                    <a:pt x="21" y="26"/>
                  </a:cubicBezTo>
                  <a:cubicBezTo>
                    <a:pt x="22" y="27"/>
                    <a:pt x="23" y="27"/>
                    <a:pt x="24" y="27"/>
                  </a:cubicBezTo>
                  <a:close/>
                  <a:moveTo>
                    <a:pt x="4" y="26"/>
                  </a:moveTo>
                  <a:cubicBezTo>
                    <a:pt x="10" y="26"/>
                    <a:pt x="10" y="26"/>
                    <a:pt x="10" y="26"/>
                  </a:cubicBezTo>
                  <a:cubicBezTo>
                    <a:pt x="10" y="0"/>
                    <a:pt x="10" y="0"/>
                    <a:pt x="10" y="0"/>
                  </a:cubicBezTo>
                  <a:cubicBezTo>
                    <a:pt x="4" y="0"/>
                    <a:pt x="4" y="0"/>
                    <a:pt x="4" y="0"/>
                  </a:cubicBezTo>
                  <a:cubicBezTo>
                    <a:pt x="0" y="3"/>
                    <a:pt x="0" y="3"/>
                    <a:pt x="0" y="3"/>
                  </a:cubicBezTo>
                  <a:cubicBezTo>
                    <a:pt x="0" y="9"/>
                    <a:pt x="0" y="9"/>
                    <a:pt x="0" y="9"/>
                  </a:cubicBezTo>
                  <a:cubicBezTo>
                    <a:pt x="4" y="6"/>
                    <a:pt x="4" y="6"/>
                    <a:pt x="4" y="6"/>
                  </a:cubicBezTo>
                  <a:lnTo>
                    <a:pt x="4" y="2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12"/>
            <p:cNvSpPr/>
            <p:nvPr/>
          </p:nvSpPr>
          <p:spPr>
            <a:xfrm>
              <a:off x="1044575" y="5503863"/>
              <a:ext cx="93663" cy="65088"/>
            </a:xfrm>
            <a:custGeom>
              <a:rect b="b" l="l" r="r" t="t"/>
              <a:pathLst>
                <a:path extrusionOk="0" h="17" w="25">
                  <a:moveTo>
                    <a:pt x="18" y="14"/>
                  </a:moveTo>
                  <a:cubicBezTo>
                    <a:pt x="18" y="14"/>
                    <a:pt x="18" y="14"/>
                    <a:pt x="17" y="14"/>
                  </a:cubicBezTo>
                  <a:cubicBezTo>
                    <a:pt x="17" y="14"/>
                    <a:pt x="17" y="13"/>
                    <a:pt x="17" y="13"/>
                  </a:cubicBezTo>
                  <a:cubicBezTo>
                    <a:pt x="17" y="12"/>
                    <a:pt x="17" y="12"/>
                    <a:pt x="17" y="12"/>
                  </a:cubicBezTo>
                  <a:cubicBezTo>
                    <a:pt x="17" y="12"/>
                    <a:pt x="18" y="12"/>
                    <a:pt x="18" y="12"/>
                  </a:cubicBezTo>
                  <a:cubicBezTo>
                    <a:pt x="18" y="11"/>
                    <a:pt x="19" y="11"/>
                    <a:pt x="19" y="11"/>
                  </a:cubicBezTo>
                  <a:cubicBezTo>
                    <a:pt x="20" y="11"/>
                    <a:pt x="21" y="11"/>
                    <a:pt x="22" y="11"/>
                  </a:cubicBezTo>
                  <a:cubicBezTo>
                    <a:pt x="22" y="12"/>
                    <a:pt x="22" y="12"/>
                    <a:pt x="22" y="12"/>
                  </a:cubicBezTo>
                  <a:cubicBezTo>
                    <a:pt x="21" y="13"/>
                    <a:pt x="21" y="13"/>
                    <a:pt x="21" y="13"/>
                  </a:cubicBezTo>
                  <a:cubicBezTo>
                    <a:pt x="21" y="13"/>
                    <a:pt x="21" y="13"/>
                    <a:pt x="21" y="13"/>
                  </a:cubicBezTo>
                  <a:cubicBezTo>
                    <a:pt x="21" y="14"/>
                    <a:pt x="20" y="14"/>
                    <a:pt x="20" y="14"/>
                  </a:cubicBezTo>
                  <a:cubicBezTo>
                    <a:pt x="20" y="14"/>
                    <a:pt x="19" y="14"/>
                    <a:pt x="18" y="14"/>
                  </a:cubicBezTo>
                  <a:moveTo>
                    <a:pt x="19" y="4"/>
                  </a:moveTo>
                  <a:cubicBezTo>
                    <a:pt x="18" y="4"/>
                    <a:pt x="17" y="4"/>
                    <a:pt x="16" y="5"/>
                  </a:cubicBezTo>
                  <a:cubicBezTo>
                    <a:pt x="15" y="5"/>
                    <a:pt x="14" y="6"/>
                    <a:pt x="14" y="7"/>
                  </a:cubicBezTo>
                  <a:cubicBezTo>
                    <a:pt x="17" y="8"/>
                    <a:pt x="17" y="8"/>
                    <a:pt x="17" y="8"/>
                  </a:cubicBezTo>
                  <a:cubicBezTo>
                    <a:pt x="17" y="8"/>
                    <a:pt x="18" y="7"/>
                    <a:pt x="18" y="7"/>
                  </a:cubicBezTo>
                  <a:cubicBezTo>
                    <a:pt x="18" y="7"/>
                    <a:pt x="19" y="7"/>
                    <a:pt x="19" y="7"/>
                  </a:cubicBezTo>
                  <a:cubicBezTo>
                    <a:pt x="20" y="7"/>
                    <a:pt x="21" y="7"/>
                    <a:pt x="21" y="7"/>
                  </a:cubicBezTo>
                  <a:cubicBezTo>
                    <a:pt x="21" y="7"/>
                    <a:pt x="22" y="8"/>
                    <a:pt x="22" y="8"/>
                  </a:cubicBezTo>
                  <a:cubicBezTo>
                    <a:pt x="21" y="8"/>
                    <a:pt x="20" y="9"/>
                    <a:pt x="19" y="9"/>
                  </a:cubicBezTo>
                  <a:cubicBezTo>
                    <a:pt x="18" y="9"/>
                    <a:pt x="17" y="9"/>
                    <a:pt x="16" y="9"/>
                  </a:cubicBezTo>
                  <a:cubicBezTo>
                    <a:pt x="15" y="10"/>
                    <a:pt x="15" y="10"/>
                    <a:pt x="14" y="11"/>
                  </a:cubicBezTo>
                  <a:cubicBezTo>
                    <a:pt x="14" y="11"/>
                    <a:pt x="14" y="12"/>
                    <a:pt x="14" y="13"/>
                  </a:cubicBezTo>
                  <a:cubicBezTo>
                    <a:pt x="14" y="14"/>
                    <a:pt x="14" y="14"/>
                    <a:pt x="14" y="15"/>
                  </a:cubicBezTo>
                  <a:cubicBezTo>
                    <a:pt x="15" y="16"/>
                    <a:pt x="15" y="16"/>
                    <a:pt x="16" y="16"/>
                  </a:cubicBezTo>
                  <a:cubicBezTo>
                    <a:pt x="16" y="17"/>
                    <a:pt x="17" y="17"/>
                    <a:pt x="18" y="17"/>
                  </a:cubicBezTo>
                  <a:cubicBezTo>
                    <a:pt x="19" y="17"/>
                    <a:pt x="20" y="17"/>
                    <a:pt x="20" y="16"/>
                  </a:cubicBezTo>
                  <a:cubicBezTo>
                    <a:pt x="21" y="16"/>
                    <a:pt x="21" y="16"/>
                    <a:pt x="22" y="15"/>
                  </a:cubicBezTo>
                  <a:cubicBezTo>
                    <a:pt x="22" y="16"/>
                    <a:pt x="22" y="16"/>
                    <a:pt x="22" y="16"/>
                  </a:cubicBezTo>
                  <a:cubicBezTo>
                    <a:pt x="25" y="16"/>
                    <a:pt x="25" y="16"/>
                    <a:pt x="25" y="16"/>
                  </a:cubicBezTo>
                  <a:cubicBezTo>
                    <a:pt x="25" y="9"/>
                    <a:pt x="25" y="9"/>
                    <a:pt x="25" y="9"/>
                  </a:cubicBezTo>
                  <a:cubicBezTo>
                    <a:pt x="25" y="8"/>
                    <a:pt x="25" y="8"/>
                    <a:pt x="25" y="7"/>
                  </a:cubicBezTo>
                  <a:cubicBezTo>
                    <a:pt x="25" y="7"/>
                    <a:pt x="25" y="6"/>
                    <a:pt x="24" y="6"/>
                  </a:cubicBezTo>
                  <a:cubicBezTo>
                    <a:pt x="24" y="5"/>
                    <a:pt x="23" y="5"/>
                    <a:pt x="22" y="4"/>
                  </a:cubicBezTo>
                  <a:cubicBezTo>
                    <a:pt x="21" y="4"/>
                    <a:pt x="21" y="4"/>
                    <a:pt x="19" y="4"/>
                  </a:cubicBezTo>
                  <a:moveTo>
                    <a:pt x="3" y="8"/>
                  </a:moveTo>
                  <a:cubicBezTo>
                    <a:pt x="3" y="3"/>
                    <a:pt x="3" y="3"/>
                    <a:pt x="3" y="3"/>
                  </a:cubicBezTo>
                  <a:cubicBezTo>
                    <a:pt x="7" y="3"/>
                    <a:pt x="7" y="3"/>
                    <a:pt x="7" y="3"/>
                  </a:cubicBezTo>
                  <a:cubicBezTo>
                    <a:pt x="7" y="3"/>
                    <a:pt x="7" y="3"/>
                    <a:pt x="7" y="3"/>
                  </a:cubicBezTo>
                  <a:cubicBezTo>
                    <a:pt x="8" y="3"/>
                    <a:pt x="8" y="3"/>
                    <a:pt x="8" y="3"/>
                  </a:cubicBezTo>
                  <a:cubicBezTo>
                    <a:pt x="8" y="3"/>
                    <a:pt x="8" y="3"/>
                    <a:pt x="9" y="4"/>
                  </a:cubicBezTo>
                  <a:cubicBezTo>
                    <a:pt x="9" y="5"/>
                    <a:pt x="9" y="5"/>
                    <a:pt x="9" y="5"/>
                  </a:cubicBezTo>
                  <a:cubicBezTo>
                    <a:pt x="9" y="5"/>
                    <a:pt x="9" y="5"/>
                    <a:pt x="9" y="5"/>
                  </a:cubicBezTo>
                  <a:cubicBezTo>
                    <a:pt x="9" y="6"/>
                    <a:pt x="9" y="6"/>
                    <a:pt x="9" y="6"/>
                  </a:cubicBezTo>
                  <a:cubicBezTo>
                    <a:pt x="9" y="7"/>
                    <a:pt x="9" y="7"/>
                    <a:pt x="9" y="7"/>
                  </a:cubicBezTo>
                  <a:cubicBezTo>
                    <a:pt x="8" y="8"/>
                    <a:pt x="8" y="8"/>
                    <a:pt x="8" y="8"/>
                  </a:cubicBezTo>
                  <a:cubicBezTo>
                    <a:pt x="7" y="8"/>
                    <a:pt x="7" y="8"/>
                    <a:pt x="7" y="8"/>
                  </a:cubicBezTo>
                  <a:cubicBezTo>
                    <a:pt x="7" y="8"/>
                    <a:pt x="7" y="8"/>
                    <a:pt x="7" y="8"/>
                  </a:cubicBezTo>
                  <a:cubicBezTo>
                    <a:pt x="3" y="8"/>
                    <a:pt x="3" y="8"/>
                    <a:pt x="3" y="8"/>
                  </a:cubicBezTo>
                  <a:moveTo>
                    <a:pt x="7" y="0"/>
                  </a:moveTo>
                  <a:cubicBezTo>
                    <a:pt x="0" y="0"/>
                    <a:pt x="0" y="0"/>
                    <a:pt x="0" y="0"/>
                  </a:cubicBezTo>
                  <a:cubicBezTo>
                    <a:pt x="0" y="16"/>
                    <a:pt x="0" y="16"/>
                    <a:pt x="0" y="16"/>
                  </a:cubicBezTo>
                  <a:cubicBezTo>
                    <a:pt x="3" y="16"/>
                    <a:pt x="3" y="16"/>
                    <a:pt x="3" y="16"/>
                  </a:cubicBezTo>
                  <a:cubicBezTo>
                    <a:pt x="3" y="11"/>
                    <a:pt x="3" y="11"/>
                    <a:pt x="3" y="11"/>
                  </a:cubicBezTo>
                  <a:cubicBezTo>
                    <a:pt x="7" y="11"/>
                    <a:pt x="7" y="11"/>
                    <a:pt x="7" y="11"/>
                  </a:cubicBezTo>
                  <a:cubicBezTo>
                    <a:pt x="7" y="11"/>
                    <a:pt x="7" y="11"/>
                    <a:pt x="7" y="11"/>
                  </a:cubicBezTo>
                  <a:cubicBezTo>
                    <a:pt x="8" y="11"/>
                    <a:pt x="8" y="11"/>
                    <a:pt x="8" y="11"/>
                  </a:cubicBezTo>
                  <a:cubicBezTo>
                    <a:pt x="10" y="11"/>
                    <a:pt x="11" y="10"/>
                    <a:pt x="11" y="9"/>
                  </a:cubicBezTo>
                  <a:cubicBezTo>
                    <a:pt x="12" y="8"/>
                    <a:pt x="12" y="7"/>
                    <a:pt x="12" y="5"/>
                  </a:cubicBezTo>
                  <a:cubicBezTo>
                    <a:pt x="12" y="4"/>
                    <a:pt x="12" y="3"/>
                    <a:pt x="11" y="2"/>
                  </a:cubicBezTo>
                  <a:cubicBezTo>
                    <a:pt x="11" y="1"/>
                    <a:pt x="10" y="0"/>
                    <a:pt x="8" y="0"/>
                  </a:cubicBezTo>
                  <a:cubicBezTo>
                    <a:pt x="7" y="0"/>
                    <a:pt x="7" y="0"/>
                    <a:pt x="7" y="0"/>
                  </a:cubicBezTo>
                  <a:cubicBezTo>
                    <a:pt x="7" y="0"/>
                    <a:pt x="7" y="0"/>
                    <a:pt x="7" y="0"/>
                  </a:cubicBezTo>
                </a:path>
              </a:pathLst>
            </a:custGeom>
            <a:solidFill>
              <a:srgbClr val="A3A8A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4" name="Google Shape;644;p12"/>
          <p:cNvGrpSpPr/>
          <p:nvPr/>
        </p:nvGrpSpPr>
        <p:grpSpPr>
          <a:xfrm>
            <a:off x="1262063" y="5310062"/>
            <a:ext cx="722313" cy="727075"/>
            <a:chOff x="1439863" y="5151438"/>
            <a:chExt cx="722313" cy="727075"/>
          </a:xfrm>
        </p:grpSpPr>
        <p:sp>
          <p:nvSpPr>
            <p:cNvPr id="645" name="Google Shape;645;p12"/>
            <p:cNvSpPr/>
            <p:nvPr/>
          </p:nvSpPr>
          <p:spPr>
            <a:xfrm>
              <a:off x="1439863" y="5151438"/>
              <a:ext cx="722313" cy="727075"/>
            </a:xfrm>
            <a:custGeom>
              <a:rect b="b" l="l" r="r" t="t"/>
              <a:pathLst>
                <a:path extrusionOk="0" h="192" w="192">
                  <a:moveTo>
                    <a:pt x="192" y="96"/>
                  </a:moveTo>
                  <a:cubicBezTo>
                    <a:pt x="174" y="96"/>
                    <a:pt x="174" y="96"/>
                    <a:pt x="174" y="96"/>
                  </a:cubicBezTo>
                  <a:cubicBezTo>
                    <a:pt x="174" y="139"/>
                    <a:pt x="139" y="173"/>
                    <a:pt x="96" y="173"/>
                  </a:cubicBezTo>
                  <a:cubicBezTo>
                    <a:pt x="96" y="173"/>
                    <a:pt x="96" y="173"/>
                    <a:pt x="96" y="173"/>
                  </a:cubicBezTo>
                  <a:cubicBezTo>
                    <a:pt x="53" y="173"/>
                    <a:pt x="19" y="139"/>
                    <a:pt x="19" y="96"/>
                  </a:cubicBezTo>
                  <a:cubicBezTo>
                    <a:pt x="0" y="96"/>
                    <a:pt x="0" y="96"/>
                    <a:pt x="0" y="96"/>
                  </a:cubicBezTo>
                  <a:cubicBezTo>
                    <a:pt x="0" y="149"/>
                    <a:pt x="43" y="192"/>
                    <a:pt x="96" y="192"/>
                  </a:cubicBezTo>
                  <a:cubicBezTo>
                    <a:pt x="96" y="192"/>
                    <a:pt x="96" y="192"/>
                    <a:pt x="96" y="192"/>
                  </a:cubicBezTo>
                  <a:cubicBezTo>
                    <a:pt x="149" y="192"/>
                    <a:pt x="192" y="149"/>
                    <a:pt x="192" y="96"/>
                  </a:cubicBezTo>
                  <a:moveTo>
                    <a:pt x="96" y="0"/>
                  </a:moveTo>
                  <a:cubicBezTo>
                    <a:pt x="43" y="0"/>
                    <a:pt x="0" y="43"/>
                    <a:pt x="0" y="96"/>
                  </a:cubicBezTo>
                  <a:cubicBezTo>
                    <a:pt x="19" y="96"/>
                    <a:pt x="19" y="96"/>
                    <a:pt x="19" y="96"/>
                  </a:cubicBezTo>
                  <a:cubicBezTo>
                    <a:pt x="19" y="53"/>
                    <a:pt x="53" y="18"/>
                    <a:pt x="96" y="18"/>
                  </a:cubicBezTo>
                  <a:cubicBezTo>
                    <a:pt x="96" y="0"/>
                    <a:pt x="96" y="0"/>
                    <a:pt x="96" y="0"/>
                  </a:cubicBezTo>
                  <a:moveTo>
                    <a:pt x="96" y="0"/>
                  </a:moveTo>
                  <a:cubicBezTo>
                    <a:pt x="96" y="18"/>
                    <a:pt x="96" y="18"/>
                    <a:pt x="96" y="18"/>
                  </a:cubicBezTo>
                  <a:cubicBezTo>
                    <a:pt x="139" y="18"/>
                    <a:pt x="174" y="53"/>
                    <a:pt x="174" y="96"/>
                  </a:cubicBezTo>
                  <a:cubicBezTo>
                    <a:pt x="192" y="96"/>
                    <a:pt x="192" y="96"/>
                    <a:pt x="192" y="96"/>
                  </a:cubicBezTo>
                  <a:cubicBezTo>
                    <a:pt x="192" y="43"/>
                    <a:pt x="149" y="0"/>
                    <a:pt x="96" y="0"/>
                  </a:cubicBezTo>
                </a:path>
              </a:pathLst>
            </a:custGeom>
            <a:solidFill>
              <a:srgbClr val="E4F0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12"/>
            <p:cNvSpPr/>
            <p:nvPr/>
          </p:nvSpPr>
          <p:spPr>
            <a:xfrm>
              <a:off x="1439863" y="5151438"/>
              <a:ext cx="560388" cy="727075"/>
            </a:xfrm>
            <a:custGeom>
              <a:rect b="b" l="l" r="r" t="t"/>
              <a:pathLst>
                <a:path extrusionOk="0" h="192" w="149">
                  <a:moveTo>
                    <a:pt x="97" y="18"/>
                  </a:moveTo>
                  <a:cubicBezTo>
                    <a:pt x="111" y="18"/>
                    <a:pt x="123" y="22"/>
                    <a:pt x="135" y="28"/>
                  </a:cubicBezTo>
                  <a:cubicBezTo>
                    <a:pt x="143" y="12"/>
                    <a:pt x="143" y="12"/>
                    <a:pt x="143" y="12"/>
                  </a:cubicBezTo>
                  <a:cubicBezTo>
                    <a:pt x="130" y="4"/>
                    <a:pt x="114" y="0"/>
                    <a:pt x="97" y="0"/>
                  </a:cubicBezTo>
                  <a:lnTo>
                    <a:pt x="97" y="18"/>
                  </a:lnTo>
                  <a:close/>
                  <a:moveTo>
                    <a:pt x="19" y="96"/>
                  </a:moveTo>
                  <a:cubicBezTo>
                    <a:pt x="19" y="53"/>
                    <a:pt x="54" y="18"/>
                    <a:pt x="97" y="18"/>
                  </a:cubicBezTo>
                  <a:cubicBezTo>
                    <a:pt x="97" y="0"/>
                    <a:pt x="97" y="0"/>
                    <a:pt x="97" y="0"/>
                  </a:cubicBezTo>
                  <a:cubicBezTo>
                    <a:pt x="44" y="0"/>
                    <a:pt x="0" y="43"/>
                    <a:pt x="0" y="96"/>
                  </a:cubicBezTo>
                  <a:lnTo>
                    <a:pt x="19" y="96"/>
                  </a:lnTo>
                  <a:close/>
                  <a:moveTo>
                    <a:pt x="97" y="173"/>
                  </a:moveTo>
                  <a:cubicBezTo>
                    <a:pt x="54" y="173"/>
                    <a:pt x="19" y="139"/>
                    <a:pt x="19" y="96"/>
                  </a:cubicBezTo>
                  <a:cubicBezTo>
                    <a:pt x="0" y="96"/>
                    <a:pt x="0" y="96"/>
                    <a:pt x="0" y="96"/>
                  </a:cubicBezTo>
                  <a:cubicBezTo>
                    <a:pt x="0" y="149"/>
                    <a:pt x="44" y="192"/>
                    <a:pt x="97" y="192"/>
                  </a:cubicBezTo>
                  <a:lnTo>
                    <a:pt x="97" y="173"/>
                  </a:lnTo>
                  <a:close/>
                  <a:moveTo>
                    <a:pt x="135" y="28"/>
                  </a:moveTo>
                  <a:cubicBezTo>
                    <a:pt x="139" y="30"/>
                    <a:pt x="145" y="29"/>
                    <a:pt x="147" y="24"/>
                  </a:cubicBezTo>
                  <a:cubicBezTo>
                    <a:pt x="149" y="20"/>
                    <a:pt x="148" y="14"/>
                    <a:pt x="143" y="12"/>
                  </a:cubicBezTo>
                  <a:lnTo>
                    <a:pt x="135" y="28"/>
                  </a:lnTo>
                  <a:close/>
                  <a:moveTo>
                    <a:pt x="97" y="192"/>
                  </a:moveTo>
                  <a:cubicBezTo>
                    <a:pt x="102" y="192"/>
                    <a:pt x="106" y="188"/>
                    <a:pt x="106" y="183"/>
                  </a:cubicBezTo>
                  <a:cubicBezTo>
                    <a:pt x="106" y="177"/>
                    <a:pt x="102" y="173"/>
                    <a:pt x="97" y="173"/>
                  </a:cubicBezTo>
                  <a:lnTo>
                    <a:pt x="97" y="192"/>
                  </a:lnTo>
                  <a:close/>
                </a:path>
              </a:pathLst>
            </a:custGeom>
            <a:solidFill>
              <a:srgbClr val="94C25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12"/>
            <p:cNvSpPr/>
            <p:nvPr/>
          </p:nvSpPr>
          <p:spPr>
            <a:xfrm>
              <a:off x="1698625" y="5465763"/>
              <a:ext cx="128588" cy="103188"/>
            </a:xfrm>
            <a:custGeom>
              <a:rect b="b" l="l" r="r" t="t"/>
              <a:pathLst>
                <a:path extrusionOk="0" h="27" w="34">
                  <a:moveTo>
                    <a:pt x="25" y="27"/>
                  </a:moveTo>
                  <a:cubicBezTo>
                    <a:pt x="27" y="27"/>
                    <a:pt x="28" y="27"/>
                    <a:pt x="30" y="26"/>
                  </a:cubicBezTo>
                  <a:cubicBezTo>
                    <a:pt x="31" y="25"/>
                    <a:pt x="32" y="24"/>
                    <a:pt x="33" y="23"/>
                  </a:cubicBezTo>
                  <a:cubicBezTo>
                    <a:pt x="34" y="21"/>
                    <a:pt x="34" y="20"/>
                    <a:pt x="34" y="18"/>
                  </a:cubicBezTo>
                  <a:cubicBezTo>
                    <a:pt x="34" y="17"/>
                    <a:pt x="34" y="15"/>
                    <a:pt x="33" y="14"/>
                  </a:cubicBezTo>
                  <a:cubicBezTo>
                    <a:pt x="32" y="12"/>
                    <a:pt x="31" y="11"/>
                    <a:pt x="30" y="11"/>
                  </a:cubicBezTo>
                  <a:cubicBezTo>
                    <a:pt x="29" y="10"/>
                    <a:pt x="27" y="10"/>
                    <a:pt x="26" y="10"/>
                  </a:cubicBezTo>
                  <a:cubicBezTo>
                    <a:pt x="25" y="10"/>
                    <a:pt x="25" y="10"/>
                    <a:pt x="24" y="10"/>
                  </a:cubicBezTo>
                  <a:cubicBezTo>
                    <a:pt x="23" y="10"/>
                    <a:pt x="23" y="10"/>
                    <a:pt x="22" y="11"/>
                  </a:cubicBezTo>
                  <a:cubicBezTo>
                    <a:pt x="23" y="5"/>
                    <a:pt x="23" y="5"/>
                    <a:pt x="23" y="5"/>
                  </a:cubicBezTo>
                  <a:cubicBezTo>
                    <a:pt x="32" y="5"/>
                    <a:pt x="32" y="5"/>
                    <a:pt x="32" y="5"/>
                  </a:cubicBezTo>
                  <a:cubicBezTo>
                    <a:pt x="32" y="0"/>
                    <a:pt x="32" y="0"/>
                    <a:pt x="32" y="0"/>
                  </a:cubicBezTo>
                  <a:cubicBezTo>
                    <a:pt x="18" y="0"/>
                    <a:pt x="18" y="0"/>
                    <a:pt x="18" y="0"/>
                  </a:cubicBezTo>
                  <a:cubicBezTo>
                    <a:pt x="17" y="14"/>
                    <a:pt x="17" y="14"/>
                    <a:pt x="17" y="14"/>
                  </a:cubicBezTo>
                  <a:cubicBezTo>
                    <a:pt x="21" y="15"/>
                    <a:pt x="21" y="15"/>
                    <a:pt x="21" y="15"/>
                  </a:cubicBezTo>
                  <a:cubicBezTo>
                    <a:pt x="22" y="15"/>
                    <a:pt x="22" y="15"/>
                    <a:pt x="23" y="15"/>
                  </a:cubicBezTo>
                  <a:cubicBezTo>
                    <a:pt x="23" y="14"/>
                    <a:pt x="24" y="14"/>
                    <a:pt x="25" y="14"/>
                  </a:cubicBezTo>
                  <a:cubicBezTo>
                    <a:pt x="26" y="14"/>
                    <a:pt x="27" y="14"/>
                    <a:pt x="27" y="15"/>
                  </a:cubicBezTo>
                  <a:cubicBezTo>
                    <a:pt x="28" y="15"/>
                    <a:pt x="28" y="15"/>
                    <a:pt x="29" y="16"/>
                  </a:cubicBezTo>
                  <a:cubicBezTo>
                    <a:pt x="29" y="17"/>
                    <a:pt x="29" y="17"/>
                    <a:pt x="29" y="18"/>
                  </a:cubicBezTo>
                  <a:cubicBezTo>
                    <a:pt x="29" y="19"/>
                    <a:pt x="29" y="20"/>
                    <a:pt x="29" y="20"/>
                  </a:cubicBezTo>
                  <a:cubicBezTo>
                    <a:pt x="28" y="21"/>
                    <a:pt x="28" y="21"/>
                    <a:pt x="27" y="22"/>
                  </a:cubicBezTo>
                  <a:cubicBezTo>
                    <a:pt x="27" y="22"/>
                    <a:pt x="26" y="22"/>
                    <a:pt x="25" y="22"/>
                  </a:cubicBezTo>
                  <a:cubicBezTo>
                    <a:pt x="24" y="22"/>
                    <a:pt x="23" y="22"/>
                    <a:pt x="23" y="21"/>
                  </a:cubicBezTo>
                  <a:cubicBezTo>
                    <a:pt x="22" y="21"/>
                    <a:pt x="21" y="20"/>
                    <a:pt x="21" y="19"/>
                  </a:cubicBezTo>
                  <a:cubicBezTo>
                    <a:pt x="16" y="21"/>
                    <a:pt x="16" y="21"/>
                    <a:pt x="16" y="21"/>
                  </a:cubicBezTo>
                  <a:cubicBezTo>
                    <a:pt x="17" y="22"/>
                    <a:pt x="17" y="23"/>
                    <a:pt x="18" y="24"/>
                  </a:cubicBezTo>
                  <a:cubicBezTo>
                    <a:pt x="19" y="25"/>
                    <a:pt x="20" y="26"/>
                    <a:pt x="21" y="26"/>
                  </a:cubicBezTo>
                  <a:cubicBezTo>
                    <a:pt x="22" y="27"/>
                    <a:pt x="24" y="27"/>
                    <a:pt x="25" y="27"/>
                  </a:cubicBezTo>
                  <a:close/>
                  <a:moveTo>
                    <a:pt x="5" y="26"/>
                  </a:moveTo>
                  <a:cubicBezTo>
                    <a:pt x="10" y="26"/>
                    <a:pt x="10" y="26"/>
                    <a:pt x="10" y="26"/>
                  </a:cubicBezTo>
                  <a:cubicBezTo>
                    <a:pt x="10" y="0"/>
                    <a:pt x="10" y="0"/>
                    <a:pt x="10" y="0"/>
                  </a:cubicBezTo>
                  <a:cubicBezTo>
                    <a:pt x="5" y="0"/>
                    <a:pt x="5" y="0"/>
                    <a:pt x="5" y="0"/>
                  </a:cubicBezTo>
                  <a:cubicBezTo>
                    <a:pt x="0" y="3"/>
                    <a:pt x="0" y="3"/>
                    <a:pt x="0" y="3"/>
                  </a:cubicBezTo>
                  <a:cubicBezTo>
                    <a:pt x="0" y="9"/>
                    <a:pt x="0" y="9"/>
                    <a:pt x="0" y="9"/>
                  </a:cubicBezTo>
                  <a:cubicBezTo>
                    <a:pt x="5" y="6"/>
                    <a:pt x="5" y="6"/>
                    <a:pt x="5" y="6"/>
                  </a:cubicBezTo>
                  <a:lnTo>
                    <a:pt x="5" y="2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12"/>
            <p:cNvSpPr/>
            <p:nvPr/>
          </p:nvSpPr>
          <p:spPr>
            <a:xfrm>
              <a:off x="1838325" y="5503863"/>
              <a:ext cx="66675" cy="65088"/>
            </a:xfrm>
            <a:custGeom>
              <a:rect b="b" l="l" r="r" t="t"/>
              <a:pathLst>
                <a:path extrusionOk="0" h="17" w="18">
                  <a:moveTo>
                    <a:pt x="14" y="14"/>
                  </a:moveTo>
                  <a:cubicBezTo>
                    <a:pt x="14" y="14"/>
                    <a:pt x="13" y="14"/>
                    <a:pt x="13" y="14"/>
                  </a:cubicBezTo>
                  <a:cubicBezTo>
                    <a:pt x="13" y="13"/>
                    <a:pt x="13" y="13"/>
                    <a:pt x="13" y="13"/>
                  </a:cubicBezTo>
                  <a:cubicBezTo>
                    <a:pt x="13" y="12"/>
                    <a:pt x="13" y="12"/>
                    <a:pt x="13" y="12"/>
                  </a:cubicBezTo>
                  <a:cubicBezTo>
                    <a:pt x="13" y="11"/>
                    <a:pt x="14" y="11"/>
                    <a:pt x="14" y="11"/>
                  </a:cubicBezTo>
                  <a:cubicBezTo>
                    <a:pt x="15" y="11"/>
                    <a:pt x="15" y="11"/>
                    <a:pt x="15" y="12"/>
                  </a:cubicBezTo>
                  <a:cubicBezTo>
                    <a:pt x="15" y="12"/>
                    <a:pt x="16" y="12"/>
                    <a:pt x="16" y="13"/>
                  </a:cubicBezTo>
                  <a:cubicBezTo>
                    <a:pt x="16" y="13"/>
                    <a:pt x="15" y="13"/>
                    <a:pt x="15" y="14"/>
                  </a:cubicBezTo>
                  <a:cubicBezTo>
                    <a:pt x="15" y="14"/>
                    <a:pt x="15" y="14"/>
                    <a:pt x="14" y="14"/>
                  </a:cubicBezTo>
                  <a:moveTo>
                    <a:pt x="14" y="9"/>
                  </a:moveTo>
                  <a:cubicBezTo>
                    <a:pt x="13" y="9"/>
                    <a:pt x="13" y="9"/>
                    <a:pt x="12" y="9"/>
                  </a:cubicBezTo>
                  <a:cubicBezTo>
                    <a:pt x="11" y="10"/>
                    <a:pt x="11" y="10"/>
                    <a:pt x="11" y="11"/>
                  </a:cubicBezTo>
                  <a:cubicBezTo>
                    <a:pt x="10" y="11"/>
                    <a:pt x="10" y="12"/>
                    <a:pt x="10" y="13"/>
                  </a:cubicBezTo>
                  <a:cubicBezTo>
                    <a:pt x="10" y="13"/>
                    <a:pt x="10" y="14"/>
                    <a:pt x="11" y="15"/>
                  </a:cubicBezTo>
                  <a:cubicBezTo>
                    <a:pt x="11" y="15"/>
                    <a:pt x="11" y="16"/>
                    <a:pt x="12" y="16"/>
                  </a:cubicBezTo>
                  <a:cubicBezTo>
                    <a:pt x="13" y="17"/>
                    <a:pt x="13" y="17"/>
                    <a:pt x="14" y="17"/>
                  </a:cubicBezTo>
                  <a:cubicBezTo>
                    <a:pt x="15" y="17"/>
                    <a:pt x="16" y="17"/>
                    <a:pt x="16" y="16"/>
                  </a:cubicBezTo>
                  <a:cubicBezTo>
                    <a:pt x="17" y="16"/>
                    <a:pt x="17" y="15"/>
                    <a:pt x="18" y="15"/>
                  </a:cubicBezTo>
                  <a:cubicBezTo>
                    <a:pt x="18" y="14"/>
                    <a:pt x="18" y="13"/>
                    <a:pt x="18" y="13"/>
                  </a:cubicBezTo>
                  <a:cubicBezTo>
                    <a:pt x="18" y="12"/>
                    <a:pt x="18" y="11"/>
                    <a:pt x="18" y="11"/>
                  </a:cubicBezTo>
                  <a:cubicBezTo>
                    <a:pt x="17" y="10"/>
                    <a:pt x="17" y="10"/>
                    <a:pt x="16" y="9"/>
                  </a:cubicBezTo>
                  <a:cubicBezTo>
                    <a:pt x="16" y="9"/>
                    <a:pt x="15" y="9"/>
                    <a:pt x="14" y="9"/>
                  </a:cubicBezTo>
                  <a:moveTo>
                    <a:pt x="16" y="0"/>
                  </a:moveTo>
                  <a:cubicBezTo>
                    <a:pt x="1" y="14"/>
                    <a:pt x="1" y="14"/>
                    <a:pt x="1" y="14"/>
                  </a:cubicBezTo>
                  <a:cubicBezTo>
                    <a:pt x="3" y="16"/>
                    <a:pt x="3" y="16"/>
                    <a:pt x="3" y="16"/>
                  </a:cubicBezTo>
                  <a:cubicBezTo>
                    <a:pt x="18" y="2"/>
                    <a:pt x="18" y="2"/>
                    <a:pt x="18" y="2"/>
                  </a:cubicBezTo>
                  <a:cubicBezTo>
                    <a:pt x="16" y="0"/>
                    <a:pt x="16" y="0"/>
                    <a:pt x="16" y="0"/>
                  </a:cubicBezTo>
                  <a:moveTo>
                    <a:pt x="5" y="5"/>
                  </a:moveTo>
                  <a:cubicBezTo>
                    <a:pt x="4" y="5"/>
                    <a:pt x="4" y="5"/>
                    <a:pt x="4" y="5"/>
                  </a:cubicBezTo>
                  <a:cubicBezTo>
                    <a:pt x="3" y="5"/>
                    <a:pt x="3" y="4"/>
                    <a:pt x="3" y="4"/>
                  </a:cubicBezTo>
                  <a:cubicBezTo>
                    <a:pt x="3" y="3"/>
                    <a:pt x="3" y="3"/>
                    <a:pt x="4" y="3"/>
                  </a:cubicBezTo>
                  <a:cubicBezTo>
                    <a:pt x="4" y="2"/>
                    <a:pt x="4" y="2"/>
                    <a:pt x="5" y="2"/>
                  </a:cubicBezTo>
                  <a:cubicBezTo>
                    <a:pt x="5" y="2"/>
                    <a:pt x="5" y="2"/>
                    <a:pt x="6" y="3"/>
                  </a:cubicBezTo>
                  <a:cubicBezTo>
                    <a:pt x="6" y="3"/>
                    <a:pt x="6" y="3"/>
                    <a:pt x="6" y="4"/>
                  </a:cubicBezTo>
                  <a:cubicBezTo>
                    <a:pt x="6" y="4"/>
                    <a:pt x="6" y="5"/>
                    <a:pt x="6" y="5"/>
                  </a:cubicBezTo>
                  <a:cubicBezTo>
                    <a:pt x="5" y="5"/>
                    <a:pt x="5" y="5"/>
                    <a:pt x="5" y="5"/>
                  </a:cubicBezTo>
                  <a:moveTo>
                    <a:pt x="5" y="0"/>
                  </a:moveTo>
                  <a:cubicBezTo>
                    <a:pt x="4" y="0"/>
                    <a:pt x="3" y="0"/>
                    <a:pt x="3" y="0"/>
                  </a:cubicBezTo>
                  <a:cubicBezTo>
                    <a:pt x="2" y="1"/>
                    <a:pt x="1" y="1"/>
                    <a:pt x="1" y="2"/>
                  </a:cubicBezTo>
                  <a:cubicBezTo>
                    <a:pt x="1" y="2"/>
                    <a:pt x="0" y="3"/>
                    <a:pt x="0" y="4"/>
                  </a:cubicBezTo>
                  <a:cubicBezTo>
                    <a:pt x="0" y="5"/>
                    <a:pt x="1" y="5"/>
                    <a:pt x="1" y="6"/>
                  </a:cubicBezTo>
                  <a:cubicBezTo>
                    <a:pt x="1" y="6"/>
                    <a:pt x="2" y="7"/>
                    <a:pt x="2" y="7"/>
                  </a:cubicBezTo>
                  <a:cubicBezTo>
                    <a:pt x="3" y="8"/>
                    <a:pt x="4" y="8"/>
                    <a:pt x="5" y="8"/>
                  </a:cubicBezTo>
                  <a:cubicBezTo>
                    <a:pt x="5" y="8"/>
                    <a:pt x="6" y="8"/>
                    <a:pt x="7" y="7"/>
                  </a:cubicBezTo>
                  <a:cubicBezTo>
                    <a:pt x="7" y="7"/>
                    <a:pt x="8" y="6"/>
                    <a:pt x="8" y="6"/>
                  </a:cubicBezTo>
                  <a:cubicBezTo>
                    <a:pt x="8" y="5"/>
                    <a:pt x="9" y="5"/>
                    <a:pt x="9" y="4"/>
                  </a:cubicBezTo>
                  <a:cubicBezTo>
                    <a:pt x="9" y="3"/>
                    <a:pt x="8" y="2"/>
                    <a:pt x="8" y="2"/>
                  </a:cubicBezTo>
                  <a:cubicBezTo>
                    <a:pt x="8" y="1"/>
                    <a:pt x="7" y="1"/>
                    <a:pt x="7" y="0"/>
                  </a:cubicBezTo>
                  <a:cubicBezTo>
                    <a:pt x="6" y="0"/>
                    <a:pt x="5" y="0"/>
                    <a:pt x="5" y="0"/>
                  </a:cubicBezTo>
                </a:path>
              </a:pathLst>
            </a:custGeom>
            <a:solidFill>
              <a:srgbClr val="A3A8A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9" name="Google Shape;649;p12"/>
          <p:cNvGrpSpPr/>
          <p:nvPr/>
        </p:nvGrpSpPr>
        <p:grpSpPr>
          <a:xfrm>
            <a:off x="2108200" y="5310062"/>
            <a:ext cx="717550" cy="727075"/>
            <a:chOff x="2286000" y="5151438"/>
            <a:chExt cx="717550" cy="727075"/>
          </a:xfrm>
        </p:grpSpPr>
        <p:sp>
          <p:nvSpPr>
            <p:cNvPr id="650" name="Google Shape;650;p12"/>
            <p:cNvSpPr/>
            <p:nvPr/>
          </p:nvSpPr>
          <p:spPr>
            <a:xfrm>
              <a:off x="2286000" y="5151438"/>
              <a:ext cx="717550" cy="727075"/>
            </a:xfrm>
            <a:custGeom>
              <a:rect b="b" l="l" r="r" t="t"/>
              <a:pathLst>
                <a:path extrusionOk="0" h="192" w="191">
                  <a:moveTo>
                    <a:pt x="191" y="96"/>
                  </a:moveTo>
                  <a:cubicBezTo>
                    <a:pt x="173" y="96"/>
                    <a:pt x="173" y="96"/>
                    <a:pt x="173" y="96"/>
                  </a:cubicBezTo>
                  <a:cubicBezTo>
                    <a:pt x="173" y="139"/>
                    <a:pt x="138" y="173"/>
                    <a:pt x="95" y="173"/>
                  </a:cubicBezTo>
                  <a:cubicBezTo>
                    <a:pt x="95" y="173"/>
                    <a:pt x="95" y="173"/>
                    <a:pt x="95" y="173"/>
                  </a:cubicBezTo>
                  <a:cubicBezTo>
                    <a:pt x="53" y="173"/>
                    <a:pt x="18" y="139"/>
                    <a:pt x="18" y="96"/>
                  </a:cubicBezTo>
                  <a:cubicBezTo>
                    <a:pt x="0" y="96"/>
                    <a:pt x="0" y="96"/>
                    <a:pt x="0" y="96"/>
                  </a:cubicBezTo>
                  <a:cubicBezTo>
                    <a:pt x="0" y="149"/>
                    <a:pt x="43" y="192"/>
                    <a:pt x="95" y="192"/>
                  </a:cubicBezTo>
                  <a:cubicBezTo>
                    <a:pt x="95" y="192"/>
                    <a:pt x="95" y="192"/>
                    <a:pt x="95" y="192"/>
                  </a:cubicBezTo>
                  <a:cubicBezTo>
                    <a:pt x="148" y="192"/>
                    <a:pt x="191" y="149"/>
                    <a:pt x="191" y="96"/>
                  </a:cubicBezTo>
                  <a:moveTo>
                    <a:pt x="95" y="0"/>
                  </a:moveTo>
                  <a:cubicBezTo>
                    <a:pt x="43" y="0"/>
                    <a:pt x="0" y="43"/>
                    <a:pt x="0" y="96"/>
                  </a:cubicBezTo>
                  <a:cubicBezTo>
                    <a:pt x="18" y="96"/>
                    <a:pt x="18" y="96"/>
                    <a:pt x="18" y="96"/>
                  </a:cubicBezTo>
                  <a:cubicBezTo>
                    <a:pt x="18" y="53"/>
                    <a:pt x="53" y="18"/>
                    <a:pt x="95" y="18"/>
                  </a:cubicBezTo>
                  <a:cubicBezTo>
                    <a:pt x="95" y="0"/>
                    <a:pt x="95" y="0"/>
                    <a:pt x="95" y="0"/>
                  </a:cubicBezTo>
                  <a:moveTo>
                    <a:pt x="95" y="0"/>
                  </a:moveTo>
                  <a:cubicBezTo>
                    <a:pt x="95" y="18"/>
                    <a:pt x="95" y="18"/>
                    <a:pt x="95" y="18"/>
                  </a:cubicBezTo>
                  <a:cubicBezTo>
                    <a:pt x="138" y="18"/>
                    <a:pt x="173" y="53"/>
                    <a:pt x="173" y="96"/>
                  </a:cubicBezTo>
                  <a:cubicBezTo>
                    <a:pt x="191" y="96"/>
                    <a:pt x="191" y="96"/>
                    <a:pt x="191" y="96"/>
                  </a:cubicBezTo>
                  <a:cubicBezTo>
                    <a:pt x="191" y="43"/>
                    <a:pt x="148" y="0"/>
                    <a:pt x="95" y="0"/>
                  </a:cubicBezTo>
                </a:path>
              </a:pathLst>
            </a:custGeom>
            <a:solidFill>
              <a:srgbClr val="E5F4F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12"/>
            <p:cNvSpPr/>
            <p:nvPr/>
          </p:nvSpPr>
          <p:spPr>
            <a:xfrm>
              <a:off x="2286000" y="5200650"/>
              <a:ext cx="395288" cy="677863"/>
            </a:xfrm>
            <a:custGeom>
              <a:rect b="b" l="l" r="r" t="t"/>
              <a:pathLst>
                <a:path extrusionOk="0" h="179" w="105">
                  <a:moveTo>
                    <a:pt x="18" y="83"/>
                  </a:moveTo>
                  <a:cubicBezTo>
                    <a:pt x="18" y="56"/>
                    <a:pt x="32" y="32"/>
                    <a:pt x="53" y="18"/>
                  </a:cubicBezTo>
                  <a:cubicBezTo>
                    <a:pt x="44" y="2"/>
                    <a:pt x="44" y="2"/>
                    <a:pt x="44" y="2"/>
                  </a:cubicBezTo>
                  <a:cubicBezTo>
                    <a:pt x="17" y="20"/>
                    <a:pt x="0" y="49"/>
                    <a:pt x="0" y="83"/>
                  </a:cubicBezTo>
                  <a:lnTo>
                    <a:pt x="18" y="83"/>
                  </a:lnTo>
                  <a:close/>
                  <a:moveTo>
                    <a:pt x="96" y="160"/>
                  </a:moveTo>
                  <a:cubicBezTo>
                    <a:pt x="53" y="160"/>
                    <a:pt x="18" y="126"/>
                    <a:pt x="18" y="83"/>
                  </a:cubicBezTo>
                  <a:cubicBezTo>
                    <a:pt x="0" y="83"/>
                    <a:pt x="0" y="83"/>
                    <a:pt x="0" y="83"/>
                  </a:cubicBezTo>
                  <a:cubicBezTo>
                    <a:pt x="0" y="136"/>
                    <a:pt x="43" y="179"/>
                    <a:pt x="96" y="179"/>
                  </a:cubicBezTo>
                  <a:lnTo>
                    <a:pt x="96" y="160"/>
                  </a:lnTo>
                  <a:close/>
                  <a:moveTo>
                    <a:pt x="53" y="18"/>
                  </a:moveTo>
                  <a:cubicBezTo>
                    <a:pt x="58" y="15"/>
                    <a:pt x="59" y="9"/>
                    <a:pt x="56" y="5"/>
                  </a:cubicBezTo>
                  <a:cubicBezTo>
                    <a:pt x="53" y="1"/>
                    <a:pt x="48" y="0"/>
                    <a:pt x="44" y="2"/>
                  </a:cubicBezTo>
                  <a:lnTo>
                    <a:pt x="53" y="18"/>
                  </a:lnTo>
                  <a:close/>
                  <a:moveTo>
                    <a:pt x="96" y="179"/>
                  </a:moveTo>
                  <a:cubicBezTo>
                    <a:pt x="101" y="179"/>
                    <a:pt x="105" y="175"/>
                    <a:pt x="105" y="170"/>
                  </a:cubicBezTo>
                  <a:cubicBezTo>
                    <a:pt x="105" y="164"/>
                    <a:pt x="101" y="160"/>
                    <a:pt x="96" y="160"/>
                  </a:cubicBezTo>
                  <a:lnTo>
                    <a:pt x="96" y="179"/>
                  </a:lnTo>
                  <a:close/>
                </a:path>
              </a:pathLst>
            </a:custGeom>
            <a:solidFill>
              <a:srgbClr val="97D4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2" name="Google Shape;652;p12"/>
            <p:cNvSpPr/>
            <p:nvPr/>
          </p:nvSpPr>
          <p:spPr>
            <a:xfrm>
              <a:off x="2586038" y="5465763"/>
              <a:ext cx="68263" cy="103188"/>
            </a:xfrm>
            <a:custGeom>
              <a:rect b="b" l="l" r="r" t="t"/>
              <a:pathLst>
                <a:path extrusionOk="0" h="27" w="18">
                  <a:moveTo>
                    <a:pt x="8" y="27"/>
                  </a:moveTo>
                  <a:cubicBezTo>
                    <a:pt x="10" y="27"/>
                    <a:pt x="12" y="27"/>
                    <a:pt x="13" y="26"/>
                  </a:cubicBezTo>
                  <a:cubicBezTo>
                    <a:pt x="14" y="25"/>
                    <a:pt x="16" y="24"/>
                    <a:pt x="16" y="23"/>
                  </a:cubicBezTo>
                  <a:cubicBezTo>
                    <a:pt x="17" y="21"/>
                    <a:pt x="18" y="20"/>
                    <a:pt x="18" y="18"/>
                  </a:cubicBezTo>
                  <a:cubicBezTo>
                    <a:pt x="18" y="17"/>
                    <a:pt x="17" y="15"/>
                    <a:pt x="17" y="14"/>
                  </a:cubicBezTo>
                  <a:cubicBezTo>
                    <a:pt x="16" y="12"/>
                    <a:pt x="15" y="11"/>
                    <a:pt x="14" y="11"/>
                  </a:cubicBezTo>
                  <a:cubicBezTo>
                    <a:pt x="12" y="10"/>
                    <a:pt x="11" y="10"/>
                    <a:pt x="9" y="10"/>
                  </a:cubicBezTo>
                  <a:cubicBezTo>
                    <a:pt x="9" y="10"/>
                    <a:pt x="8" y="10"/>
                    <a:pt x="8" y="10"/>
                  </a:cubicBezTo>
                  <a:cubicBezTo>
                    <a:pt x="7" y="10"/>
                    <a:pt x="6" y="10"/>
                    <a:pt x="6" y="11"/>
                  </a:cubicBezTo>
                  <a:cubicBezTo>
                    <a:pt x="6" y="5"/>
                    <a:pt x="6" y="5"/>
                    <a:pt x="6" y="5"/>
                  </a:cubicBezTo>
                  <a:cubicBezTo>
                    <a:pt x="16" y="5"/>
                    <a:pt x="16" y="5"/>
                    <a:pt x="16" y="5"/>
                  </a:cubicBezTo>
                  <a:cubicBezTo>
                    <a:pt x="16" y="0"/>
                    <a:pt x="16" y="0"/>
                    <a:pt x="16" y="0"/>
                  </a:cubicBezTo>
                  <a:cubicBezTo>
                    <a:pt x="2" y="0"/>
                    <a:pt x="2" y="0"/>
                    <a:pt x="2" y="0"/>
                  </a:cubicBezTo>
                  <a:cubicBezTo>
                    <a:pt x="1" y="14"/>
                    <a:pt x="1" y="14"/>
                    <a:pt x="1" y="14"/>
                  </a:cubicBezTo>
                  <a:cubicBezTo>
                    <a:pt x="5" y="15"/>
                    <a:pt x="5" y="15"/>
                    <a:pt x="5" y="15"/>
                  </a:cubicBezTo>
                  <a:cubicBezTo>
                    <a:pt x="5" y="15"/>
                    <a:pt x="6" y="15"/>
                    <a:pt x="6" y="15"/>
                  </a:cubicBezTo>
                  <a:cubicBezTo>
                    <a:pt x="7" y="14"/>
                    <a:pt x="8" y="14"/>
                    <a:pt x="9" y="14"/>
                  </a:cubicBezTo>
                  <a:cubicBezTo>
                    <a:pt x="9" y="14"/>
                    <a:pt x="10" y="14"/>
                    <a:pt x="11" y="15"/>
                  </a:cubicBezTo>
                  <a:cubicBezTo>
                    <a:pt x="11" y="15"/>
                    <a:pt x="12" y="15"/>
                    <a:pt x="12" y="16"/>
                  </a:cubicBezTo>
                  <a:cubicBezTo>
                    <a:pt x="13" y="17"/>
                    <a:pt x="13" y="17"/>
                    <a:pt x="13" y="18"/>
                  </a:cubicBezTo>
                  <a:cubicBezTo>
                    <a:pt x="13" y="19"/>
                    <a:pt x="13" y="20"/>
                    <a:pt x="12" y="20"/>
                  </a:cubicBezTo>
                  <a:cubicBezTo>
                    <a:pt x="12" y="21"/>
                    <a:pt x="11" y="21"/>
                    <a:pt x="11" y="22"/>
                  </a:cubicBezTo>
                  <a:cubicBezTo>
                    <a:pt x="10" y="22"/>
                    <a:pt x="9" y="22"/>
                    <a:pt x="9" y="22"/>
                  </a:cubicBezTo>
                  <a:cubicBezTo>
                    <a:pt x="8" y="22"/>
                    <a:pt x="7" y="22"/>
                    <a:pt x="6" y="21"/>
                  </a:cubicBezTo>
                  <a:cubicBezTo>
                    <a:pt x="5" y="21"/>
                    <a:pt x="5" y="20"/>
                    <a:pt x="5" y="19"/>
                  </a:cubicBezTo>
                  <a:cubicBezTo>
                    <a:pt x="0" y="21"/>
                    <a:pt x="0" y="21"/>
                    <a:pt x="0" y="21"/>
                  </a:cubicBezTo>
                  <a:cubicBezTo>
                    <a:pt x="0" y="22"/>
                    <a:pt x="1" y="23"/>
                    <a:pt x="2" y="24"/>
                  </a:cubicBezTo>
                  <a:cubicBezTo>
                    <a:pt x="3" y="25"/>
                    <a:pt x="4" y="26"/>
                    <a:pt x="5" y="26"/>
                  </a:cubicBezTo>
                  <a:cubicBezTo>
                    <a:pt x="6" y="27"/>
                    <a:pt x="7" y="27"/>
                    <a:pt x="8" y="27"/>
                  </a:cubicBez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12"/>
            <p:cNvSpPr/>
            <p:nvPr/>
          </p:nvSpPr>
          <p:spPr>
            <a:xfrm>
              <a:off x="2665413" y="5503863"/>
              <a:ext cx="68263" cy="65088"/>
            </a:xfrm>
            <a:custGeom>
              <a:rect b="b" l="l" r="r" t="t"/>
              <a:pathLst>
                <a:path extrusionOk="0" h="17" w="18">
                  <a:moveTo>
                    <a:pt x="14" y="14"/>
                  </a:moveTo>
                  <a:cubicBezTo>
                    <a:pt x="13" y="14"/>
                    <a:pt x="13" y="14"/>
                    <a:pt x="13" y="14"/>
                  </a:cubicBezTo>
                  <a:cubicBezTo>
                    <a:pt x="12" y="13"/>
                    <a:pt x="12" y="13"/>
                    <a:pt x="12" y="13"/>
                  </a:cubicBezTo>
                  <a:cubicBezTo>
                    <a:pt x="12" y="12"/>
                    <a:pt x="12" y="12"/>
                    <a:pt x="13" y="12"/>
                  </a:cubicBezTo>
                  <a:cubicBezTo>
                    <a:pt x="13" y="11"/>
                    <a:pt x="13" y="11"/>
                    <a:pt x="14" y="11"/>
                  </a:cubicBezTo>
                  <a:cubicBezTo>
                    <a:pt x="14" y="11"/>
                    <a:pt x="14" y="11"/>
                    <a:pt x="15" y="12"/>
                  </a:cubicBezTo>
                  <a:cubicBezTo>
                    <a:pt x="15" y="12"/>
                    <a:pt x="15" y="12"/>
                    <a:pt x="15" y="13"/>
                  </a:cubicBezTo>
                  <a:cubicBezTo>
                    <a:pt x="15" y="13"/>
                    <a:pt x="15" y="13"/>
                    <a:pt x="15" y="14"/>
                  </a:cubicBezTo>
                  <a:cubicBezTo>
                    <a:pt x="14" y="14"/>
                    <a:pt x="14" y="14"/>
                    <a:pt x="14" y="14"/>
                  </a:cubicBezTo>
                  <a:moveTo>
                    <a:pt x="14" y="9"/>
                  </a:moveTo>
                  <a:cubicBezTo>
                    <a:pt x="13" y="9"/>
                    <a:pt x="12" y="9"/>
                    <a:pt x="12" y="9"/>
                  </a:cubicBezTo>
                  <a:cubicBezTo>
                    <a:pt x="11" y="10"/>
                    <a:pt x="11" y="10"/>
                    <a:pt x="10" y="11"/>
                  </a:cubicBezTo>
                  <a:cubicBezTo>
                    <a:pt x="10" y="11"/>
                    <a:pt x="10" y="12"/>
                    <a:pt x="10" y="13"/>
                  </a:cubicBezTo>
                  <a:cubicBezTo>
                    <a:pt x="10" y="13"/>
                    <a:pt x="10" y="14"/>
                    <a:pt x="10" y="15"/>
                  </a:cubicBezTo>
                  <a:cubicBezTo>
                    <a:pt x="11" y="15"/>
                    <a:pt x="11" y="16"/>
                    <a:pt x="12" y="16"/>
                  </a:cubicBezTo>
                  <a:cubicBezTo>
                    <a:pt x="12" y="17"/>
                    <a:pt x="13" y="17"/>
                    <a:pt x="14" y="17"/>
                  </a:cubicBezTo>
                  <a:cubicBezTo>
                    <a:pt x="14" y="17"/>
                    <a:pt x="15" y="17"/>
                    <a:pt x="16" y="16"/>
                  </a:cubicBezTo>
                  <a:cubicBezTo>
                    <a:pt x="16" y="16"/>
                    <a:pt x="17" y="15"/>
                    <a:pt x="17" y="15"/>
                  </a:cubicBezTo>
                  <a:cubicBezTo>
                    <a:pt x="18" y="14"/>
                    <a:pt x="18" y="13"/>
                    <a:pt x="18" y="13"/>
                  </a:cubicBezTo>
                  <a:cubicBezTo>
                    <a:pt x="18" y="12"/>
                    <a:pt x="18" y="11"/>
                    <a:pt x="17" y="11"/>
                  </a:cubicBezTo>
                  <a:cubicBezTo>
                    <a:pt x="17" y="10"/>
                    <a:pt x="16" y="10"/>
                    <a:pt x="16" y="9"/>
                  </a:cubicBezTo>
                  <a:cubicBezTo>
                    <a:pt x="15" y="9"/>
                    <a:pt x="14" y="9"/>
                    <a:pt x="14" y="9"/>
                  </a:cubicBezTo>
                  <a:moveTo>
                    <a:pt x="15" y="0"/>
                  </a:moveTo>
                  <a:cubicBezTo>
                    <a:pt x="1" y="14"/>
                    <a:pt x="1" y="14"/>
                    <a:pt x="1" y="14"/>
                  </a:cubicBezTo>
                  <a:cubicBezTo>
                    <a:pt x="3" y="16"/>
                    <a:pt x="3" y="16"/>
                    <a:pt x="3" y="16"/>
                  </a:cubicBezTo>
                  <a:cubicBezTo>
                    <a:pt x="17" y="2"/>
                    <a:pt x="17" y="2"/>
                    <a:pt x="17" y="2"/>
                  </a:cubicBezTo>
                  <a:cubicBezTo>
                    <a:pt x="15" y="0"/>
                    <a:pt x="15" y="0"/>
                    <a:pt x="15" y="0"/>
                  </a:cubicBezTo>
                  <a:moveTo>
                    <a:pt x="4" y="5"/>
                  </a:moveTo>
                  <a:cubicBezTo>
                    <a:pt x="4" y="5"/>
                    <a:pt x="3" y="5"/>
                    <a:pt x="3" y="5"/>
                  </a:cubicBezTo>
                  <a:cubicBezTo>
                    <a:pt x="3" y="5"/>
                    <a:pt x="3" y="4"/>
                    <a:pt x="3" y="4"/>
                  </a:cubicBezTo>
                  <a:cubicBezTo>
                    <a:pt x="3" y="3"/>
                    <a:pt x="3" y="3"/>
                    <a:pt x="3" y="3"/>
                  </a:cubicBezTo>
                  <a:cubicBezTo>
                    <a:pt x="3" y="2"/>
                    <a:pt x="4" y="2"/>
                    <a:pt x="4" y="2"/>
                  </a:cubicBezTo>
                  <a:cubicBezTo>
                    <a:pt x="5" y="2"/>
                    <a:pt x="5" y="2"/>
                    <a:pt x="5" y="3"/>
                  </a:cubicBezTo>
                  <a:cubicBezTo>
                    <a:pt x="5" y="3"/>
                    <a:pt x="6" y="3"/>
                    <a:pt x="6" y="4"/>
                  </a:cubicBezTo>
                  <a:cubicBezTo>
                    <a:pt x="6" y="4"/>
                    <a:pt x="5" y="5"/>
                    <a:pt x="5" y="5"/>
                  </a:cubicBezTo>
                  <a:cubicBezTo>
                    <a:pt x="5" y="5"/>
                    <a:pt x="5" y="5"/>
                    <a:pt x="4" y="5"/>
                  </a:cubicBezTo>
                  <a:moveTo>
                    <a:pt x="4" y="0"/>
                  </a:moveTo>
                  <a:cubicBezTo>
                    <a:pt x="3" y="0"/>
                    <a:pt x="3" y="0"/>
                    <a:pt x="2" y="0"/>
                  </a:cubicBezTo>
                  <a:cubicBezTo>
                    <a:pt x="1" y="1"/>
                    <a:pt x="1" y="1"/>
                    <a:pt x="1" y="2"/>
                  </a:cubicBezTo>
                  <a:cubicBezTo>
                    <a:pt x="0" y="2"/>
                    <a:pt x="0" y="3"/>
                    <a:pt x="0" y="4"/>
                  </a:cubicBezTo>
                  <a:cubicBezTo>
                    <a:pt x="0" y="5"/>
                    <a:pt x="0" y="5"/>
                    <a:pt x="1" y="6"/>
                  </a:cubicBezTo>
                  <a:cubicBezTo>
                    <a:pt x="1" y="6"/>
                    <a:pt x="1" y="7"/>
                    <a:pt x="2" y="7"/>
                  </a:cubicBezTo>
                  <a:cubicBezTo>
                    <a:pt x="3" y="8"/>
                    <a:pt x="3" y="8"/>
                    <a:pt x="4" y="8"/>
                  </a:cubicBezTo>
                  <a:cubicBezTo>
                    <a:pt x="5" y="8"/>
                    <a:pt x="6" y="8"/>
                    <a:pt x="6" y="7"/>
                  </a:cubicBezTo>
                  <a:cubicBezTo>
                    <a:pt x="7" y="7"/>
                    <a:pt x="7" y="6"/>
                    <a:pt x="8" y="6"/>
                  </a:cubicBezTo>
                  <a:cubicBezTo>
                    <a:pt x="8" y="5"/>
                    <a:pt x="8" y="5"/>
                    <a:pt x="8" y="4"/>
                  </a:cubicBezTo>
                  <a:cubicBezTo>
                    <a:pt x="8" y="3"/>
                    <a:pt x="8" y="2"/>
                    <a:pt x="8" y="2"/>
                  </a:cubicBezTo>
                  <a:cubicBezTo>
                    <a:pt x="7" y="1"/>
                    <a:pt x="7" y="1"/>
                    <a:pt x="6" y="0"/>
                  </a:cubicBezTo>
                  <a:cubicBezTo>
                    <a:pt x="6" y="0"/>
                    <a:pt x="5" y="0"/>
                    <a:pt x="4" y="0"/>
                  </a:cubicBezTo>
                </a:path>
              </a:pathLst>
            </a:custGeom>
            <a:solidFill>
              <a:srgbClr val="A3A8A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4" name="Google Shape;654;p12"/>
          <p:cNvGrpSpPr/>
          <p:nvPr/>
        </p:nvGrpSpPr>
        <p:grpSpPr>
          <a:xfrm>
            <a:off x="2949575" y="5310062"/>
            <a:ext cx="722313" cy="727075"/>
            <a:chOff x="3127375" y="5151438"/>
            <a:chExt cx="722313" cy="727075"/>
          </a:xfrm>
        </p:grpSpPr>
        <p:sp>
          <p:nvSpPr>
            <p:cNvPr id="655" name="Google Shape;655;p12"/>
            <p:cNvSpPr/>
            <p:nvPr/>
          </p:nvSpPr>
          <p:spPr>
            <a:xfrm>
              <a:off x="3127375" y="5151438"/>
              <a:ext cx="722313" cy="727075"/>
            </a:xfrm>
            <a:custGeom>
              <a:rect b="b" l="l" r="r" t="t"/>
              <a:pathLst>
                <a:path extrusionOk="0" h="192" w="192">
                  <a:moveTo>
                    <a:pt x="192" y="96"/>
                  </a:moveTo>
                  <a:cubicBezTo>
                    <a:pt x="173" y="96"/>
                    <a:pt x="173" y="96"/>
                    <a:pt x="173" y="96"/>
                  </a:cubicBezTo>
                  <a:cubicBezTo>
                    <a:pt x="173" y="139"/>
                    <a:pt x="139" y="173"/>
                    <a:pt x="96" y="173"/>
                  </a:cubicBezTo>
                  <a:cubicBezTo>
                    <a:pt x="96" y="173"/>
                    <a:pt x="96" y="173"/>
                    <a:pt x="96" y="173"/>
                  </a:cubicBezTo>
                  <a:cubicBezTo>
                    <a:pt x="53" y="173"/>
                    <a:pt x="18" y="139"/>
                    <a:pt x="18" y="96"/>
                  </a:cubicBezTo>
                  <a:cubicBezTo>
                    <a:pt x="0" y="96"/>
                    <a:pt x="0" y="96"/>
                    <a:pt x="0" y="96"/>
                  </a:cubicBezTo>
                  <a:cubicBezTo>
                    <a:pt x="0" y="149"/>
                    <a:pt x="43" y="192"/>
                    <a:pt x="96" y="192"/>
                  </a:cubicBezTo>
                  <a:cubicBezTo>
                    <a:pt x="96" y="192"/>
                    <a:pt x="96" y="192"/>
                    <a:pt x="96" y="192"/>
                  </a:cubicBezTo>
                  <a:cubicBezTo>
                    <a:pt x="149" y="192"/>
                    <a:pt x="192" y="149"/>
                    <a:pt x="192" y="96"/>
                  </a:cubicBezTo>
                  <a:moveTo>
                    <a:pt x="96" y="0"/>
                  </a:moveTo>
                  <a:cubicBezTo>
                    <a:pt x="43" y="0"/>
                    <a:pt x="0" y="43"/>
                    <a:pt x="0" y="96"/>
                  </a:cubicBezTo>
                  <a:cubicBezTo>
                    <a:pt x="18" y="96"/>
                    <a:pt x="18" y="96"/>
                    <a:pt x="18" y="96"/>
                  </a:cubicBezTo>
                  <a:cubicBezTo>
                    <a:pt x="18" y="53"/>
                    <a:pt x="53" y="18"/>
                    <a:pt x="96" y="18"/>
                  </a:cubicBezTo>
                  <a:cubicBezTo>
                    <a:pt x="96" y="0"/>
                    <a:pt x="96" y="0"/>
                    <a:pt x="96" y="0"/>
                  </a:cubicBezTo>
                  <a:moveTo>
                    <a:pt x="96" y="0"/>
                  </a:moveTo>
                  <a:cubicBezTo>
                    <a:pt x="96" y="18"/>
                    <a:pt x="96" y="18"/>
                    <a:pt x="96" y="18"/>
                  </a:cubicBezTo>
                  <a:cubicBezTo>
                    <a:pt x="139" y="18"/>
                    <a:pt x="173" y="53"/>
                    <a:pt x="173" y="96"/>
                  </a:cubicBezTo>
                  <a:cubicBezTo>
                    <a:pt x="192" y="96"/>
                    <a:pt x="192" y="96"/>
                    <a:pt x="192" y="96"/>
                  </a:cubicBezTo>
                  <a:cubicBezTo>
                    <a:pt x="192" y="43"/>
                    <a:pt x="149" y="0"/>
                    <a:pt x="96" y="0"/>
                  </a:cubicBezTo>
                </a:path>
              </a:pathLst>
            </a:custGeom>
            <a:solidFill>
              <a:srgbClr val="FFE9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12"/>
            <p:cNvSpPr/>
            <p:nvPr/>
          </p:nvSpPr>
          <p:spPr>
            <a:xfrm>
              <a:off x="3127375" y="5151438"/>
              <a:ext cx="560388" cy="727075"/>
            </a:xfrm>
            <a:custGeom>
              <a:rect b="b" l="l" r="r" t="t"/>
              <a:pathLst>
                <a:path extrusionOk="0" h="192" w="149">
                  <a:moveTo>
                    <a:pt x="96" y="18"/>
                  </a:moveTo>
                  <a:cubicBezTo>
                    <a:pt x="110" y="18"/>
                    <a:pt x="123" y="22"/>
                    <a:pt x="134" y="28"/>
                  </a:cubicBezTo>
                  <a:cubicBezTo>
                    <a:pt x="143" y="12"/>
                    <a:pt x="143" y="12"/>
                    <a:pt x="143" y="12"/>
                  </a:cubicBezTo>
                  <a:cubicBezTo>
                    <a:pt x="129" y="4"/>
                    <a:pt x="113" y="0"/>
                    <a:pt x="96" y="0"/>
                  </a:cubicBezTo>
                  <a:lnTo>
                    <a:pt x="96" y="18"/>
                  </a:lnTo>
                  <a:close/>
                  <a:moveTo>
                    <a:pt x="18" y="96"/>
                  </a:moveTo>
                  <a:cubicBezTo>
                    <a:pt x="18" y="53"/>
                    <a:pt x="53" y="18"/>
                    <a:pt x="96" y="18"/>
                  </a:cubicBezTo>
                  <a:cubicBezTo>
                    <a:pt x="96" y="0"/>
                    <a:pt x="96" y="0"/>
                    <a:pt x="96" y="0"/>
                  </a:cubicBezTo>
                  <a:cubicBezTo>
                    <a:pt x="43" y="0"/>
                    <a:pt x="0" y="43"/>
                    <a:pt x="0" y="96"/>
                  </a:cubicBezTo>
                  <a:lnTo>
                    <a:pt x="18" y="96"/>
                  </a:lnTo>
                  <a:close/>
                  <a:moveTo>
                    <a:pt x="96" y="173"/>
                  </a:moveTo>
                  <a:cubicBezTo>
                    <a:pt x="53" y="173"/>
                    <a:pt x="18" y="139"/>
                    <a:pt x="18" y="96"/>
                  </a:cubicBezTo>
                  <a:cubicBezTo>
                    <a:pt x="0" y="96"/>
                    <a:pt x="0" y="96"/>
                    <a:pt x="0" y="96"/>
                  </a:cubicBezTo>
                  <a:cubicBezTo>
                    <a:pt x="0" y="149"/>
                    <a:pt x="43" y="192"/>
                    <a:pt x="96" y="192"/>
                  </a:cubicBezTo>
                  <a:lnTo>
                    <a:pt x="96" y="173"/>
                  </a:lnTo>
                  <a:close/>
                  <a:moveTo>
                    <a:pt x="134" y="28"/>
                  </a:moveTo>
                  <a:cubicBezTo>
                    <a:pt x="138" y="30"/>
                    <a:pt x="144" y="29"/>
                    <a:pt x="146" y="24"/>
                  </a:cubicBezTo>
                  <a:cubicBezTo>
                    <a:pt x="149" y="20"/>
                    <a:pt x="147" y="14"/>
                    <a:pt x="143" y="12"/>
                  </a:cubicBezTo>
                  <a:lnTo>
                    <a:pt x="134" y="28"/>
                  </a:lnTo>
                  <a:close/>
                  <a:moveTo>
                    <a:pt x="96" y="192"/>
                  </a:moveTo>
                  <a:cubicBezTo>
                    <a:pt x="101" y="192"/>
                    <a:pt x="105" y="188"/>
                    <a:pt x="105" y="183"/>
                  </a:cubicBezTo>
                  <a:cubicBezTo>
                    <a:pt x="105" y="177"/>
                    <a:pt x="101" y="173"/>
                    <a:pt x="96" y="173"/>
                  </a:cubicBezTo>
                  <a:lnTo>
                    <a:pt x="96" y="192"/>
                  </a:lnTo>
                  <a:close/>
                </a:path>
              </a:pathLst>
            </a:custGeom>
            <a:solidFill>
              <a:srgbClr val="FFD36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12"/>
            <p:cNvSpPr/>
            <p:nvPr/>
          </p:nvSpPr>
          <p:spPr>
            <a:xfrm>
              <a:off x="3316288" y="5465763"/>
              <a:ext cx="282575" cy="103188"/>
            </a:xfrm>
            <a:custGeom>
              <a:rect b="b" l="l" r="r" t="t"/>
              <a:pathLst>
                <a:path extrusionOk="0" h="27" w="75">
                  <a:moveTo>
                    <a:pt x="66" y="22"/>
                  </a:moveTo>
                  <a:cubicBezTo>
                    <a:pt x="65" y="22"/>
                    <a:pt x="65" y="22"/>
                    <a:pt x="64" y="22"/>
                  </a:cubicBezTo>
                  <a:cubicBezTo>
                    <a:pt x="64" y="21"/>
                    <a:pt x="63" y="21"/>
                    <a:pt x="63" y="20"/>
                  </a:cubicBezTo>
                  <a:cubicBezTo>
                    <a:pt x="62" y="20"/>
                    <a:pt x="62" y="19"/>
                    <a:pt x="62" y="18"/>
                  </a:cubicBezTo>
                  <a:cubicBezTo>
                    <a:pt x="62" y="17"/>
                    <a:pt x="62" y="17"/>
                    <a:pt x="63" y="16"/>
                  </a:cubicBezTo>
                  <a:cubicBezTo>
                    <a:pt x="63" y="15"/>
                    <a:pt x="64" y="15"/>
                    <a:pt x="64" y="15"/>
                  </a:cubicBezTo>
                  <a:cubicBezTo>
                    <a:pt x="65" y="14"/>
                    <a:pt x="65" y="14"/>
                    <a:pt x="66" y="14"/>
                  </a:cubicBezTo>
                  <a:cubicBezTo>
                    <a:pt x="67" y="14"/>
                    <a:pt x="68" y="14"/>
                    <a:pt x="68" y="15"/>
                  </a:cubicBezTo>
                  <a:cubicBezTo>
                    <a:pt x="69" y="15"/>
                    <a:pt x="69" y="15"/>
                    <a:pt x="70" y="16"/>
                  </a:cubicBezTo>
                  <a:cubicBezTo>
                    <a:pt x="70" y="17"/>
                    <a:pt x="70" y="17"/>
                    <a:pt x="70" y="18"/>
                  </a:cubicBezTo>
                  <a:cubicBezTo>
                    <a:pt x="70" y="19"/>
                    <a:pt x="70" y="20"/>
                    <a:pt x="70" y="20"/>
                  </a:cubicBezTo>
                  <a:cubicBezTo>
                    <a:pt x="69" y="21"/>
                    <a:pt x="69" y="21"/>
                    <a:pt x="68" y="22"/>
                  </a:cubicBezTo>
                  <a:cubicBezTo>
                    <a:pt x="68" y="22"/>
                    <a:pt x="67" y="22"/>
                    <a:pt x="66" y="22"/>
                  </a:cubicBezTo>
                  <a:moveTo>
                    <a:pt x="66" y="27"/>
                  </a:moveTo>
                  <a:cubicBezTo>
                    <a:pt x="68" y="27"/>
                    <a:pt x="69" y="27"/>
                    <a:pt x="71" y="26"/>
                  </a:cubicBezTo>
                  <a:cubicBezTo>
                    <a:pt x="72" y="25"/>
                    <a:pt x="73" y="24"/>
                    <a:pt x="74" y="23"/>
                  </a:cubicBezTo>
                  <a:cubicBezTo>
                    <a:pt x="75" y="21"/>
                    <a:pt x="75" y="20"/>
                    <a:pt x="75" y="18"/>
                  </a:cubicBezTo>
                  <a:cubicBezTo>
                    <a:pt x="75" y="17"/>
                    <a:pt x="75" y="15"/>
                    <a:pt x="74" y="14"/>
                  </a:cubicBezTo>
                  <a:cubicBezTo>
                    <a:pt x="74" y="12"/>
                    <a:pt x="73" y="11"/>
                    <a:pt x="71" y="11"/>
                  </a:cubicBezTo>
                  <a:cubicBezTo>
                    <a:pt x="70" y="10"/>
                    <a:pt x="69" y="10"/>
                    <a:pt x="67" y="10"/>
                  </a:cubicBezTo>
                  <a:cubicBezTo>
                    <a:pt x="65" y="10"/>
                    <a:pt x="64" y="10"/>
                    <a:pt x="62" y="11"/>
                  </a:cubicBezTo>
                  <a:cubicBezTo>
                    <a:pt x="62" y="9"/>
                    <a:pt x="62" y="9"/>
                    <a:pt x="62" y="9"/>
                  </a:cubicBezTo>
                  <a:cubicBezTo>
                    <a:pt x="62" y="8"/>
                    <a:pt x="62" y="7"/>
                    <a:pt x="63" y="7"/>
                  </a:cubicBezTo>
                  <a:cubicBezTo>
                    <a:pt x="63" y="6"/>
                    <a:pt x="64" y="5"/>
                    <a:pt x="64" y="5"/>
                  </a:cubicBezTo>
                  <a:cubicBezTo>
                    <a:pt x="65" y="4"/>
                    <a:pt x="66" y="4"/>
                    <a:pt x="67" y="4"/>
                  </a:cubicBezTo>
                  <a:cubicBezTo>
                    <a:pt x="68" y="4"/>
                    <a:pt x="69" y="5"/>
                    <a:pt x="70" y="6"/>
                  </a:cubicBezTo>
                  <a:cubicBezTo>
                    <a:pt x="74" y="2"/>
                    <a:pt x="74" y="2"/>
                    <a:pt x="74" y="2"/>
                  </a:cubicBezTo>
                  <a:cubicBezTo>
                    <a:pt x="73" y="1"/>
                    <a:pt x="72" y="1"/>
                    <a:pt x="70" y="0"/>
                  </a:cubicBezTo>
                  <a:cubicBezTo>
                    <a:pt x="69" y="0"/>
                    <a:pt x="68" y="0"/>
                    <a:pt x="67" y="0"/>
                  </a:cubicBezTo>
                  <a:cubicBezTo>
                    <a:pt x="65" y="0"/>
                    <a:pt x="63" y="0"/>
                    <a:pt x="62" y="1"/>
                  </a:cubicBezTo>
                  <a:cubicBezTo>
                    <a:pt x="60" y="2"/>
                    <a:pt x="59" y="3"/>
                    <a:pt x="58" y="4"/>
                  </a:cubicBezTo>
                  <a:cubicBezTo>
                    <a:pt x="57" y="6"/>
                    <a:pt x="57" y="8"/>
                    <a:pt x="57" y="10"/>
                  </a:cubicBezTo>
                  <a:cubicBezTo>
                    <a:pt x="57" y="17"/>
                    <a:pt x="57" y="17"/>
                    <a:pt x="57" y="17"/>
                  </a:cubicBezTo>
                  <a:cubicBezTo>
                    <a:pt x="57" y="19"/>
                    <a:pt x="57" y="21"/>
                    <a:pt x="58" y="22"/>
                  </a:cubicBezTo>
                  <a:cubicBezTo>
                    <a:pt x="59" y="24"/>
                    <a:pt x="60" y="25"/>
                    <a:pt x="61" y="26"/>
                  </a:cubicBezTo>
                  <a:cubicBezTo>
                    <a:pt x="63" y="27"/>
                    <a:pt x="64" y="27"/>
                    <a:pt x="66" y="27"/>
                  </a:cubicBezTo>
                  <a:moveTo>
                    <a:pt x="46" y="26"/>
                  </a:moveTo>
                  <a:cubicBezTo>
                    <a:pt x="51" y="26"/>
                    <a:pt x="51" y="26"/>
                    <a:pt x="51" y="26"/>
                  </a:cubicBezTo>
                  <a:cubicBezTo>
                    <a:pt x="51" y="21"/>
                    <a:pt x="51" y="21"/>
                    <a:pt x="51" y="21"/>
                  </a:cubicBezTo>
                  <a:cubicBezTo>
                    <a:pt x="46" y="21"/>
                    <a:pt x="46" y="21"/>
                    <a:pt x="46" y="21"/>
                  </a:cubicBezTo>
                  <a:cubicBezTo>
                    <a:pt x="46" y="26"/>
                    <a:pt x="46" y="26"/>
                    <a:pt x="46" y="26"/>
                  </a:cubicBezTo>
                  <a:moveTo>
                    <a:pt x="32" y="22"/>
                  </a:moveTo>
                  <a:cubicBezTo>
                    <a:pt x="31" y="22"/>
                    <a:pt x="30" y="22"/>
                    <a:pt x="30" y="22"/>
                  </a:cubicBezTo>
                  <a:cubicBezTo>
                    <a:pt x="29" y="21"/>
                    <a:pt x="29" y="21"/>
                    <a:pt x="28" y="20"/>
                  </a:cubicBezTo>
                  <a:cubicBezTo>
                    <a:pt x="28" y="20"/>
                    <a:pt x="28" y="19"/>
                    <a:pt x="28" y="18"/>
                  </a:cubicBezTo>
                  <a:cubicBezTo>
                    <a:pt x="28" y="17"/>
                    <a:pt x="28" y="17"/>
                    <a:pt x="28" y="16"/>
                  </a:cubicBezTo>
                  <a:cubicBezTo>
                    <a:pt x="29" y="15"/>
                    <a:pt x="29" y="15"/>
                    <a:pt x="30" y="15"/>
                  </a:cubicBezTo>
                  <a:cubicBezTo>
                    <a:pt x="30" y="14"/>
                    <a:pt x="31" y="14"/>
                    <a:pt x="32" y="14"/>
                  </a:cubicBezTo>
                  <a:cubicBezTo>
                    <a:pt x="33" y="14"/>
                    <a:pt x="33" y="14"/>
                    <a:pt x="34" y="15"/>
                  </a:cubicBezTo>
                  <a:cubicBezTo>
                    <a:pt x="34" y="15"/>
                    <a:pt x="35" y="15"/>
                    <a:pt x="35" y="16"/>
                  </a:cubicBezTo>
                  <a:cubicBezTo>
                    <a:pt x="36" y="17"/>
                    <a:pt x="36" y="17"/>
                    <a:pt x="36" y="18"/>
                  </a:cubicBezTo>
                  <a:cubicBezTo>
                    <a:pt x="36" y="19"/>
                    <a:pt x="36" y="20"/>
                    <a:pt x="35" y="20"/>
                  </a:cubicBezTo>
                  <a:cubicBezTo>
                    <a:pt x="35" y="21"/>
                    <a:pt x="34" y="21"/>
                    <a:pt x="34" y="22"/>
                  </a:cubicBezTo>
                  <a:cubicBezTo>
                    <a:pt x="33" y="22"/>
                    <a:pt x="32" y="22"/>
                    <a:pt x="32" y="22"/>
                  </a:cubicBezTo>
                  <a:moveTo>
                    <a:pt x="32" y="27"/>
                  </a:moveTo>
                  <a:cubicBezTo>
                    <a:pt x="33" y="27"/>
                    <a:pt x="35" y="27"/>
                    <a:pt x="36" y="26"/>
                  </a:cubicBezTo>
                  <a:cubicBezTo>
                    <a:pt x="38" y="25"/>
                    <a:pt x="39" y="24"/>
                    <a:pt x="40" y="23"/>
                  </a:cubicBezTo>
                  <a:cubicBezTo>
                    <a:pt x="40" y="21"/>
                    <a:pt x="41" y="20"/>
                    <a:pt x="41" y="18"/>
                  </a:cubicBezTo>
                  <a:cubicBezTo>
                    <a:pt x="41" y="17"/>
                    <a:pt x="41" y="15"/>
                    <a:pt x="40" y="14"/>
                  </a:cubicBezTo>
                  <a:cubicBezTo>
                    <a:pt x="39" y="12"/>
                    <a:pt x="38" y="11"/>
                    <a:pt x="37" y="11"/>
                  </a:cubicBezTo>
                  <a:cubicBezTo>
                    <a:pt x="36" y="10"/>
                    <a:pt x="34" y="10"/>
                    <a:pt x="32" y="10"/>
                  </a:cubicBezTo>
                  <a:cubicBezTo>
                    <a:pt x="31" y="10"/>
                    <a:pt x="29" y="10"/>
                    <a:pt x="28" y="11"/>
                  </a:cubicBezTo>
                  <a:cubicBezTo>
                    <a:pt x="28" y="9"/>
                    <a:pt x="28" y="9"/>
                    <a:pt x="28" y="9"/>
                  </a:cubicBezTo>
                  <a:cubicBezTo>
                    <a:pt x="28" y="8"/>
                    <a:pt x="28" y="7"/>
                    <a:pt x="28" y="7"/>
                  </a:cubicBezTo>
                  <a:cubicBezTo>
                    <a:pt x="29" y="6"/>
                    <a:pt x="29" y="5"/>
                    <a:pt x="30" y="5"/>
                  </a:cubicBezTo>
                  <a:cubicBezTo>
                    <a:pt x="31" y="4"/>
                    <a:pt x="31" y="4"/>
                    <a:pt x="32" y="4"/>
                  </a:cubicBezTo>
                  <a:cubicBezTo>
                    <a:pt x="34" y="4"/>
                    <a:pt x="35" y="5"/>
                    <a:pt x="36" y="6"/>
                  </a:cubicBezTo>
                  <a:cubicBezTo>
                    <a:pt x="39" y="2"/>
                    <a:pt x="39" y="2"/>
                    <a:pt x="39" y="2"/>
                  </a:cubicBezTo>
                  <a:cubicBezTo>
                    <a:pt x="38" y="1"/>
                    <a:pt x="37" y="1"/>
                    <a:pt x="36" y="0"/>
                  </a:cubicBezTo>
                  <a:cubicBezTo>
                    <a:pt x="35" y="0"/>
                    <a:pt x="34" y="0"/>
                    <a:pt x="32" y="0"/>
                  </a:cubicBezTo>
                  <a:cubicBezTo>
                    <a:pt x="30" y="0"/>
                    <a:pt x="29" y="0"/>
                    <a:pt x="27" y="1"/>
                  </a:cubicBezTo>
                  <a:cubicBezTo>
                    <a:pt x="26" y="2"/>
                    <a:pt x="25" y="3"/>
                    <a:pt x="24" y="4"/>
                  </a:cubicBezTo>
                  <a:cubicBezTo>
                    <a:pt x="23" y="6"/>
                    <a:pt x="23" y="8"/>
                    <a:pt x="23" y="10"/>
                  </a:cubicBezTo>
                  <a:cubicBezTo>
                    <a:pt x="23" y="17"/>
                    <a:pt x="23" y="17"/>
                    <a:pt x="23" y="17"/>
                  </a:cubicBezTo>
                  <a:cubicBezTo>
                    <a:pt x="23" y="19"/>
                    <a:pt x="23" y="21"/>
                    <a:pt x="24" y="22"/>
                  </a:cubicBezTo>
                  <a:cubicBezTo>
                    <a:pt x="25" y="24"/>
                    <a:pt x="26" y="25"/>
                    <a:pt x="27" y="26"/>
                  </a:cubicBezTo>
                  <a:cubicBezTo>
                    <a:pt x="28" y="27"/>
                    <a:pt x="30" y="27"/>
                    <a:pt x="32" y="27"/>
                  </a:cubicBezTo>
                  <a:moveTo>
                    <a:pt x="9" y="27"/>
                  </a:moveTo>
                  <a:cubicBezTo>
                    <a:pt x="10" y="27"/>
                    <a:pt x="12" y="27"/>
                    <a:pt x="13" y="26"/>
                  </a:cubicBezTo>
                  <a:cubicBezTo>
                    <a:pt x="15" y="25"/>
                    <a:pt x="16" y="24"/>
                    <a:pt x="17" y="23"/>
                  </a:cubicBezTo>
                  <a:cubicBezTo>
                    <a:pt x="17" y="21"/>
                    <a:pt x="18" y="20"/>
                    <a:pt x="18" y="18"/>
                  </a:cubicBezTo>
                  <a:cubicBezTo>
                    <a:pt x="18" y="17"/>
                    <a:pt x="18" y="16"/>
                    <a:pt x="17" y="15"/>
                  </a:cubicBezTo>
                  <a:cubicBezTo>
                    <a:pt x="17" y="14"/>
                    <a:pt x="16" y="13"/>
                    <a:pt x="15" y="12"/>
                  </a:cubicBezTo>
                  <a:cubicBezTo>
                    <a:pt x="14" y="11"/>
                    <a:pt x="13" y="10"/>
                    <a:pt x="12" y="10"/>
                  </a:cubicBezTo>
                  <a:cubicBezTo>
                    <a:pt x="17" y="5"/>
                    <a:pt x="17" y="5"/>
                    <a:pt x="17" y="5"/>
                  </a:cubicBezTo>
                  <a:cubicBezTo>
                    <a:pt x="17" y="0"/>
                    <a:pt x="17" y="0"/>
                    <a:pt x="17" y="0"/>
                  </a:cubicBezTo>
                  <a:cubicBezTo>
                    <a:pt x="1" y="0"/>
                    <a:pt x="1" y="0"/>
                    <a:pt x="1" y="0"/>
                  </a:cubicBezTo>
                  <a:cubicBezTo>
                    <a:pt x="1" y="5"/>
                    <a:pt x="1" y="5"/>
                    <a:pt x="1" y="5"/>
                  </a:cubicBezTo>
                  <a:cubicBezTo>
                    <a:pt x="11" y="5"/>
                    <a:pt x="11" y="5"/>
                    <a:pt x="11" y="5"/>
                  </a:cubicBezTo>
                  <a:cubicBezTo>
                    <a:pt x="4" y="11"/>
                    <a:pt x="4" y="11"/>
                    <a:pt x="4" y="11"/>
                  </a:cubicBezTo>
                  <a:cubicBezTo>
                    <a:pt x="7" y="15"/>
                    <a:pt x="7" y="15"/>
                    <a:pt x="7" y="15"/>
                  </a:cubicBezTo>
                  <a:cubicBezTo>
                    <a:pt x="7" y="14"/>
                    <a:pt x="8" y="14"/>
                    <a:pt x="9" y="14"/>
                  </a:cubicBezTo>
                  <a:cubicBezTo>
                    <a:pt x="10" y="14"/>
                    <a:pt x="11" y="14"/>
                    <a:pt x="12" y="15"/>
                  </a:cubicBezTo>
                  <a:cubicBezTo>
                    <a:pt x="12" y="16"/>
                    <a:pt x="13" y="17"/>
                    <a:pt x="13" y="18"/>
                  </a:cubicBezTo>
                  <a:cubicBezTo>
                    <a:pt x="13" y="19"/>
                    <a:pt x="13" y="20"/>
                    <a:pt x="12" y="20"/>
                  </a:cubicBezTo>
                  <a:cubicBezTo>
                    <a:pt x="12" y="21"/>
                    <a:pt x="11" y="21"/>
                    <a:pt x="11" y="22"/>
                  </a:cubicBezTo>
                  <a:cubicBezTo>
                    <a:pt x="10" y="22"/>
                    <a:pt x="9" y="22"/>
                    <a:pt x="9" y="22"/>
                  </a:cubicBezTo>
                  <a:cubicBezTo>
                    <a:pt x="8" y="22"/>
                    <a:pt x="7" y="22"/>
                    <a:pt x="6" y="21"/>
                  </a:cubicBezTo>
                  <a:cubicBezTo>
                    <a:pt x="5" y="21"/>
                    <a:pt x="5" y="20"/>
                    <a:pt x="5" y="19"/>
                  </a:cubicBezTo>
                  <a:cubicBezTo>
                    <a:pt x="0" y="21"/>
                    <a:pt x="0" y="21"/>
                    <a:pt x="0" y="21"/>
                  </a:cubicBezTo>
                  <a:cubicBezTo>
                    <a:pt x="0" y="22"/>
                    <a:pt x="1" y="23"/>
                    <a:pt x="2" y="24"/>
                  </a:cubicBezTo>
                  <a:cubicBezTo>
                    <a:pt x="3" y="25"/>
                    <a:pt x="4" y="26"/>
                    <a:pt x="5" y="26"/>
                  </a:cubicBezTo>
                  <a:cubicBezTo>
                    <a:pt x="6" y="27"/>
                    <a:pt x="7" y="27"/>
                    <a:pt x="9" y="27"/>
                  </a:cubicBezTo>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12"/>
            <p:cNvSpPr/>
            <p:nvPr/>
          </p:nvSpPr>
          <p:spPr>
            <a:xfrm>
              <a:off x="3609975" y="5503863"/>
              <a:ext cx="82550" cy="65088"/>
            </a:xfrm>
            <a:custGeom>
              <a:rect b="b" l="l" r="r" t="t"/>
              <a:pathLst>
                <a:path extrusionOk="0" h="17" w="22">
                  <a:moveTo>
                    <a:pt x="4" y="5"/>
                  </a:moveTo>
                  <a:cubicBezTo>
                    <a:pt x="4" y="5"/>
                    <a:pt x="3" y="5"/>
                    <a:pt x="3" y="5"/>
                  </a:cubicBezTo>
                  <a:cubicBezTo>
                    <a:pt x="3" y="5"/>
                    <a:pt x="2" y="4"/>
                    <a:pt x="2" y="4"/>
                  </a:cubicBezTo>
                  <a:cubicBezTo>
                    <a:pt x="2" y="3"/>
                    <a:pt x="3" y="3"/>
                    <a:pt x="3" y="2"/>
                  </a:cubicBezTo>
                  <a:cubicBezTo>
                    <a:pt x="3" y="2"/>
                    <a:pt x="4" y="2"/>
                    <a:pt x="4" y="2"/>
                  </a:cubicBezTo>
                  <a:cubicBezTo>
                    <a:pt x="5" y="2"/>
                    <a:pt x="5" y="2"/>
                    <a:pt x="5" y="2"/>
                  </a:cubicBezTo>
                  <a:cubicBezTo>
                    <a:pt x="6" y="3"/>
                    <a:pt x="6" y="3"/>
                    <a:pt x="6" y="4"/>
                  </a:cubicBezTo>
                  <a:cubicBezTo>
                    <a:pt x="6" y="4"/>
                    <a:pt x="6" y="5"/>
                    <a:pt x="5" y="5"/>
                  </a:cubicBezTo>
                  <a:cubicBezTo>
                    <a:pt x="5" y="5"/>
                    <a:pt x="5" y="5"/>
                    <a:pt x="4" y="5"/>
                  </a:cubicBezTo>
                  <a:moveTo>
                    <a:pt x="4" y="0"/>
                  </a:moveTo>
                  <a:cubicBezTo>
                    <a:pt x="3" y="0"/>
                    <a:pt x="3" y="0"/>
                    <a:pt x="2" y="0"/>
                  </a:cubicBezTo>
                  <a:cubicBezTo>
                    <a:pt x="1" y="1"/>
                    <a:pt x="1" y="1"/>
                    <a:pt x="1" y="2"/>
                  </a:cubicBezTo>
                  <a:cubicBezTo>
                    <a:pt x="0" y="2"/>
                    <a:pt x="0" y="3"/>
                    <a:pt x="0" y="4"/>
                  </a:cubicBezTo>
                  <a:cubicBezTo>
                    <a:pt x="0" y="5"/>
                    <a:pt x="0" y="5"/>
                    <a:pt x="1" y="6"/>
                  </a:cubicBezTo>
                  <a:cubicBezTo>
                    <a:pt x="1" y="6"/>
                    <a:pt x="1" y="7"/>
                    <a:pt x="2" y="7"/>
                  </a:cubicBezTo>
                  <a:cubicBezTo>
                    <a:pt x="3" y="7"/>
                    <a:pt x="3" y="8"/>
                    <a:pt x="4" y="8"/>
                  </a:cubicBezTo>
                  <a:cubicBezTo>
                    <a:pt x="5" y="8"/>
                    <a:pt x="6" y="7"/>
                    <a:pt x="6" y="7"/>
                  </a:cubicBezTo>
                  <a:cubicBezTo>
                    <a:pt x="7" y="7"/>
                    <a:pt x="7" y="6"/>
                    <a:pt x="8" y="6"/>
                  </a:cubicBezTo>
                  <a:cubicBezTo>
                    <a:pt x="8" y="5"/>
                    <a:pt x="8" y="5"/>
                    <a:pt x="8" y="4"/>
                  </a:cubicBezTo>
                  <a:cubicBezTo>
                    <a:pt x="8" y="3"/>
                    <a:pt x="8" y="2"/>
                    <a:pt x="8" y="2"/>
                  </a:cubicBezTo>
                  <a:cubicBezTo>
                    <a:pt x="7" y="1"/>
                    <a:pt x="7" y="1"/>
                    <a:pt x="6" y="0"/>
                  </a:cubicBezTo>
                  <a:cubicBezTo>
                    <a:pt x="6" y="0"/>
                    <a:pt x="5" y="0"/>
                    <a:pt x="4" y="0"/>
                  </a:cubicBezTo>
                  <a:moveTo>
                    <a:pt x="17" y="0"/>
                  </a:moveTo>
                  <a:cubicBezTo>
                    <a:pt x="15" y="0"/>
                    <a:pt x="14" y="0"/>
                    <a:pt x="13" y="1"/>
                  </a:cubicBezTo>
                  <a:cubicBezTo>
                    <a:pt x="11" y="2"/>
                    <a:pt x="11" y="3"/>
                    <a:pt x="10" y="4"/>
                  </a:cubicBezTo>
                  <a:cubicBezTo>
                    <a:pt x="9" y="5"/>
                    <a:pt x="9" y="7"/>
                    <a:pt x="9" y="8"/>
                  </a:cubicBezTo>
                  <a:cubicBezTo>
                    <a:pt x="9" y="10"/>
                    <a:pt x="9" y="11"/>
                    <a:pt x="10" y="13"/>
                  </a:cubicBezTo>
                  <a:cubicBezTo>
                    <a:pt x="10" y="14"/>
                    <a:pt x="11" y="15"/>
                    <a:pt x="12" y="16"/>
                  </a:cubicBezTo>
                  <a:cubicBezTo>
                    <a:pt x="13" y="16"/>
                    <a:pt x="15" y="17"/>
                    <a:pt x="16" y="17"/>
                  </a:cubicBezTo>
                  <a:cubicBezTo>
                    <a:pt x="17" y="17"/>
                    <a:pt x="18" y="17"/>
                    <a:pt x="19" y="16"/>
                  </a:cubicBezTo>
                  <a:cubicBezTo>
                    <a:pt x="20" y="16"/>
                    <a:pt x="20" y="16"/>
                    <a:pt x="21" y="16"/>
                  </a:cubicBezTo>
                  <a:cubicBezTo>
                    <a:pt x="21" y="13"/>
                    <a:pt x="21" y="13"/>
                    <a:pt x="21" y="13"/>
                  </a:cubicBezTo>
                  <a:cubicBezTo>
                    <a:pt x="20" y="13"/>
                    <a:pt x="19" y="13"/>
                    <a:pt x="19" y="14"/>
                  </a:cubicBezTo>
                  <a:cubicBezTo>
                    <a:pt x="18" y="14"/>
                    <a:pt x="17" y="14"/>
                    <a:pt x="17" y="14"/>
                  </a:cubicBezTo>
                  <a:cubicBezTo>
                    <a:pt x="15" y="14"/>
                    <a:pt x="14" y="13"/>
                    <a:pt x="14" y="12"/>
                  </a:cubicBezTo>
                  <a:cubicBezTo>
                    <a:pt x="13" y="11"/>
                    <a:pt x="13" y="10"/>
                    <a:pt x="13" y="8"/>
                  </a:cubicBezTo>
                  <a:cubicBezTo>
                    <a:pt x="13" y="7"/>
                    <a:pt x="13" y="5"/>
                    <a:pt x="14" y="4"/>
                  </a:cubicBezTo>
                  <a:cubicBezTo>
                    <a:pt x="14" y="3"/>
                    <a:pt x="15" y="3"/>
                    <a:pt x="17" y="3"/>
                  </a:cubicBezTo>
                  <a:cubicBezTo>
                    <a:pt x="17" y="3"/>
                    <a:pt x="18" y="3"/>
                    <a:pt x="19" y="3"/>
                  </a:cubicBezTo>
                  <a:cubicBezTo>
                    <a:pt x="19" y="3"/>
                    <a:pt x="20" y="4"/>
                    <a:pt x="20" y="4"/>
                  </a:cubicBezTo>
                  <a:cubicBezTo>
                    <a:pt x="22" y="1"/>
                    <a:pt x="22" y="1"/>
                    <a:pt x="22" y="1"/>
                  </a:cubicBezTo>
                  <a:cubicBezTo>
                    <a:pt x="21" y="1"/>
                    <a:pt x="20" y="0"/>
                    <a:pt x="19" y="0"/>
                  </a:cubicBezTo>
                  <a:cubicBezTo>
                    <a:pt x="18" y="0"/>
                    <a:pt x="18" y="0"/>
                    <a:pt x="17" y="0"/>
                  </a:cubicBezTo>
                </a:path>
              </a:pathLst>
            </a:custGeom>
            <a:solidFill>
              <a:srgbClr val="A3A8A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9" name="Google Shape;659;p12"/>
          <p:cNvGrpSpPr/>
          <p:nvPr/>
        </p:nvGrpSpPr>
        <p:grpSpPr>
          <a:xfrm>
            <a:off x="3792538" y="5310062"/>
            <a:ext cx="722313" cy="727075"/>
            <a:chOff x="3970338" y="5151438"/>
            <a:chExt cx="722313" cy="727075"/>
          </a:xfrm>
        </p:grpSpPr>
        <p:sp>
          <p:nvSpPr>
            <p:cNvPr id="660" name="Google Shape;660;p12"/>
            <p:cNvSpPr/>
            <p:nvPr/>
          </p:nvSpPr>
          <p:spPr>
            <a:xfrm>
              <a:off x="3970338" y="5151438"/>
              <a:ext cx="722313" cy="727075"/>
            </a:xfrm>
            <a:custGeom>
              <a:rect b="b" l="l" r="r" t="t"/>
              <a:pathLst>
                <a:path extrusionOk="0" h="192" w="192">
                  <a:moveTo>
                    <a:pt x="192" y="96"/>
                  </a:moveTo>
                  <a:cubicBezTo>
                    <a:pt x="173" y="96"/>
                    <a:pt x="173" y="96"/>
                    <a:pt x="173" y="96"/>
                  </a:cubicBezTo>
                  <a:cubicBezTo>
                    <a:pt x="173" y="139"/>
                    <a:pt x="139" y="173"/>
                    <a:pt x="96" y="173"/>
                  </a:cubicBezTo>
                  <a:cubicBezTo>
                    <a:pt x="96" y="173"/>
                    <a:pt x="96" y="173"/>
                    <a:pt x="96" y="173"/>
                  </a:cubicBezTo>
                  <a:cubicBezTo>
                    <a:pt x="53" y="173"/>
                    <a:pt x="18" y="139"/>
                    <a:pt x="18" y="96"/>
                  </a:cubicBezTo>
                  <a:cubicBezTo>
                    <a:pt x="0" y="96"/>
                    <a:pt x="0" y="96"/>
                    <a:pt x="0" y="96"/>
                  </a:cubicBezTo>
                  <a:cubicBezTo>
                    <a:pt x="0" y="149"/>
                    <a:pt x="43" y="192"/>
                    <a:pt x="96" y="192"/>
                  </a:cubicBezTo>
                  <a:cubicBezTo>
                    <a:pt x="96" y="192"/>
                    <a:pt x="96" y="192"/>
                    <a:pt x="96" y="192"/>
                  </a:cubicBezTo>
                  <a:cubicBezTo>
                    <a:pt x="149" y="192"/>
                    <a:pt x="192" y="149"/>
                    <a:pt x="192" y="96"/>
                  </a:cubicBezTo>
                  <a:moveTo>
                    <a:pt x="96" y="0"/>
                  </a:moveTo>
                  <a:cubicBezTo>
                    <a:pt x="43" y="0"/>
                    <a:pt x="0" y="43"/>
                    <a:pt x="0" y="96"/>
                  </a:cubicBezTo>
                  <a:cubicBezTo>
                    <a:pt x="18" y="96"/>
                    <a:pt x="18" y="96"/>
                    <a:pt x="18" y="96"/>
                  </a:cubicBezTo>
                  <a:cubicBezTo>
                    <a:pt x="18" y="53"/>
                    <a:pt x="53" y="18"/>
                    <a:pt x="96" y="18"/>
                  </a:cubicBezTo>
                  <a:cubicBezTo>
                    <a:pt x="96" y="0"/>
                    <a:pt x="96" y="0"/>
                    <a:pt x="96" y="0"/>
                  </a:cubicBezTo>
                  <a:moveTo>
                    <a:pt x="96" y="0"/>
                  </a:moveTo>
                  <a:cubicBezTo>
                    <a:pt x="96" y="18"/>
                    <a:pt x="96" y="18"/>
                    <a:pt x="96" y="18"/>
                  </a:cubicBezTo>
                  <a:cubicBezTo>
                    <a:pt x="139" y="18"/>
                    <a:pt x="173" y="53"/>
                    <a:pt x="173" y="96"/>
                  </a:cubicBezTo>
                  <a:cubicBezTo>
                    <a:pt x="192" y="96"/>
                    <a:pt x="192" y="96"/>
                    <a:pt x="192" y="96"/>
                  </a:cubicBezTo>
                  <a:cubicBezTo>
                    <a:pt x="192" y="43"/>
                    <a:pt x="149" y="0"/>
                    <a:pt x="96" y="0"/>
                  </a:cubicBezTo>
                </a:path>
              </a:pathLst>
            </a:custGeom>
            <a:solidFill>
              <a:srgbClr val="FBDDD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12"/>
            <p:cNvSpPr/>
            <p:nvPr/>
          </p:nvSpPr>
          <p:spPr>
            <a:xfrm>
              <a:off x="3970338" y="5151438"/>
              <a:ext cx="560388" cy="727075"/>
            </a:xfrm>
            <a:custGeom>
              <a:rect b="b" l="l" r="r" t="t"/>
              <a:pathLst>
                <a:path extrusionOk="0" h="192" w="149">
                  <a:moveTo>
                    <a:pt x="96" y="18"/>
                  </a:moveTo>
                  <a:cubicBezTo>
                    <a:pt x="110" y="18"/>
                    <a:pt x="123" y="22"/>
                    <a:pt x="134" y="28"/>
                  </a:cubicBezTo>
                  <a:cubicBezTo>
                    <a:pt x="143" y="12"/>
                    <a:pt x="143" y="12"/>
                    <a:pt x="143" y="12"/>
                  </a:cubicBezTo>
                  <a:cubicBezTo>
                    <a:pt x="129" y="4"/>
                    <a:pt x="113" y="0"/>
                    <a:pt x="96" y="0"/>
                  </a:cubicBezTo>
                  <a:lnTo>
                    <a:pt x="96" y="18"/>
                  </a:lnTo>
                  <a:close/>
                  <a:moveTo>
                    <a:pt x="18" y="96"/>
                  </a:moveTo>
                  <a:cubicBezTo>
                    <a:pt x="18" y="53"/>
                    <a:pt x="53" y="18"/>
                    <a:pt x="96" y="18"/>
                  </a:cubicBezTo>
                  <a:cubicBezTo>
                    <a:pt x="96" y="0"/>
                    <a:pt x="96" y="0"/>
                    <a:pt x="96" y="0"/>
                  </a:cubicBezTo>
                  <a:cubicBezTo>
                    <a:pt x="43" y="0"/>
                    <a:pt x="0" y="43"/>
                    <a:pt x="0" y="96"/>
                  </a:cubicBezTo>
                  <a:lnTo>
                    <a:pt x="18" y="96"/>
                  </a:lnTo>
                  <a:close/>
                  <a:moveTo>
                    <a:pt x="96" y="173"/>
                  </a:moveTo>
                  <a:cubicBezTo>
                    <a:pt x="53" y="173"/>
                    <a:pt x="18" y="139"/>
                    <a:pt x="18" y="96"/>
                  </a:cubicBezTo>
                  <a:cubicBezTo>
                    <a:pt x="0" y="96"/>
                    <a:pt x="0" y="96"/>
                    <a:pt x="0" y="96"/>
                  </a:cubicBezTo>
                  <a:cubicBezTo>
                    <a:pt x="0" y="149"/>
                    <a:pt x="43" y="192"/>
                    <a:pt x="96" y="192"/>
                  </a:cubicBezTo>
                  <a:lnTo>
                    <a:pt x="96" y="173"/>
                  </a:lnTo>
                  <a:close/>
                  <a:moveTo>
                    <a:pt x="134" y="28"/>
                  </a:moveTo>
                  <a:cubicBezTo>
                    <a:pt x="139" y="30"/>
                    <a:pt x="144" y="29"/>
                    <a:pt x="147" y="24"/>
                  </a:cubicBezTo>
                  <a:cubicBezTo>
                    <a:pt x="149" y="20"/>
                    <a:pt x="147" y="14"/>
                    <a:pt x="143" y="12"/>
                  </a:cubicBezTo>
                  <a:lnTo>
                    <a:pt x="134" y="28"/>
                  </a:lnTo>
                  <a:close/>
                  <a:moveTo>
                    <a:pt x="96" y="192"/>
                  </a:moveTo>
                  <a:cubicBezTo>
                    <a:pt x="101" y="192"/>
                    <a:pt x="106" y="188"/>
                    <a:pt x="106" y="183"/>
                  </a:cubicBezTo>
                  <a:cubicBezTo>
                    <a:pt x="106" y="177"/>
                    <a:pt x="101" y="173"/>
                    <a:pt x="96" y="173"/>
                  </a:cubicBezTo>
                  <a:lnTo>
                    <a:pt x="96" y="192"/>
                  </a:lnTo>
                  <a:close/>
                </a:path>
              </a:pathLst>
            </a:custGeom>
            <a:solidFill>
              <a:srgbClr val="EE764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12"/>
            <p:cNvSpPr/>
            <p:nvPr/>
          </p:nvSpPr>
          <p:spPr>
            <a:xfrm>
              <a:off x="4170363" y="5465763"/>
              <a:ext cx="161925" cy="103188"/>
            </a:xfrm>
            <a:custGeom>
              <a:rect b="b" l="l" r="r" t="t"/>
              <a:pathLst>
                <a:path extrusionOk="0" h="27" w="43">
                  <a:moveTo>
                    <a:pt x="33" y="22"/>
                  </a:moveTo>
                  <a:cubicBezTo>
                    <a:pt x="32" y="22"/>
                    <a:pt x="32" y="22"/>
                    <a:pt x="31" y="22"/>
                  </a:cubicBezTo>
                  <a:cubicBezTo>
                    <a:pt x="30" y="21"/>
                    <a:pt x="30" y="21"/>
                    <a:pt x="29" y="20"/>
                  </a:cubicBezTo>
                  <a:cubicBezTo>
                    <a:pt x="29" y="19"/>
                    <a:pt x="29" y="18"/>
                    <a:pt x="29" y="18"/>
                  </a:cubicBezTo>
                  <a:cubicBezTo>
                    <a:pt x="29" y="9"/>
                    <a:pt x="29" y="9"/>
                    <a:pt x="29" y="9"/>
                  </a:cubicBezTo>
                  <a:cubicBezTo>
                    <a:pt x="29" y="8"/>
                    <a:pt x="29" y="7"/>
                    <a:pt x="29" y="7"/>
                  </a:cubicBezTo>
                  <a:cubicBezTo>
                    <a:pt x="30" y="6"/>
                    <a:pt x="30" y="5"/>
                    <a:pt x="31" y="5"/>
                  </a:cubicBezTo>
                  <a:cubicBezTo>
                    <a:pt x="32" y="4"/>
                    <a:pt x="32" y="4"/>
                    <a:pt x="33" y="4"/>
                  </a:cubicBezTo>
                  <a:cubicBezTo>
                    <a:pt x="34" y="4"/>
                    <a:pt x="35" y="4"/>
                    <a:pt x="36" y="5"/>
                  </a:cubicBezTo>
                  <a:cubicBezTo>
                    <a:pt x="36" y="5"/>
                    <a:pt x="37" y="6"/>
                    <a:pt x="37" y="7"/>
                  </a:cubicBezTo>
                  <a:cubicBezTo>
                    <a:pt x="38" y="7"/>
                    <a:pt x="38" y="8"/>
                    <a:pt x="38" y="9"/>
                  </a:cubicBezTo>
                  <a:cubicBezTo>
                    <a:pt x="38" y="18"/>
                    <a:pt x="38" y="18"/>
                    <a:pt x="38" y="18"/>
                  </a:cubicBezTo>
                  <a:cubicBezTo>
                    <a:pt x="38" y="18"/>
                    <a:pt x="38" y="19"/>
                    <a:pt x="37" y="20"/>
                  </a:cubicBezTo>
                  <a:cubicBezTo>
                    <a:pt x="37" y="21"/>
                    <a:pt x="36" y="21"/>
                    <a:pt x="36" y="22"/>
                  </a:cubicBezTo>
                  <a:cubicBezTo>
                    <a:pt x="35" y="22"/>
                    <a:pt x="34" y="22"/>
                    <a:pt x="33" y="22"/>
                  </a:cubicBezTo>
                  <a:close/>
                  <a:moveTo>
                    <a:pt x="33" y="27"/>
                  </a:moveTo>
                  <a:cubicBezTo>
                    <a:pt x="35" y="27"/>
                    <a:pt x="37" y="27"/>
                    <a:pt x="38" y="26"/>
                  </a:cubicBezTo>
                  <a:cubicBezTo>
                    <a:pt x="40" y="25"/>
                    <a:pt x="41" y="24"/>
                    <a:pt x="42" y="22"/>
                  </a:cubicBezTo>
                  <a:cubicBezTo>
                    <a:pt x="43" y="21"/>
                    <a:pt x="43" y="19"/>
                    <a:pt x="43" y="17"/>
                  </a:cubicBezTo>
                  <a:cubicBezTo>
                    <a:pt x="43" y="9"/>
                    <a:pt x="43" y="9"/>
                    <a:pt x="43" y="9"/>
                  </a:cubicBezTo>
                  <a:cubicBezTo>
                    <a:pt x="43" y="7"/>
                    <a:pt x="43" y="6"/>
                    <a:pt x="42" y="4"/>
                  </a:cubicBezTo>
                  <a:cubicBezTo>
                    <a:pt x="41" y="3"/>
                    <a:pt x="40" y="2"/>
                    <a:pt x="38" y="1"/>
                  </a:cubicBezTo>
                  <a:cubicBezTo>
                    <a:pt x="37" y="0"/>
                    <a:pt x="35" y="0"/>
                    <a:pt x="33" y="0"/>
                  </a:cubicBezTo>
                  <a:cubicBezTo>
                    <a:pt x="31" y="0"/>
                    <a:pt x="30" y="0"/>
                    <a:pt x="28" y="1"/>
                  </a:cubicBezTo>
                  <a:cubicBezTo>
                    <a:pt x="27" y="2"/>
                    <a:pt x="25" y="3"/>
                    <a:pt x="25" y="4"/>
                  </a:cubicBezTo>
                  <a:cubicBezTo>
                    <a:pt x="24" y="6"/>
                    <a:pt x="23" y="7"/>
                    <a:pt x="23" y="9"/>
                  </a:cubicBezTo>
                  <a:cubicBezTo>
                    <a:pt x="23" y="17"/>
                    <a:pt x="23" y="17"/>
                    <a:pt x="23" y="17"/>
                  </a:cubicBezTo>
                  <a:cubicBezTo>
                    <a:pt x="23" y="19"/>
                    <a:pt x="24" y="21"/>
                    <a:pt x="25" y="22"/>
                  </a:cubicBezTo>
                  <a:cubicBezTo>
                    <a:pt x="25" y="24"/>
                    <a:pt x="27" y="25"/>
                    <a:pt x="28" y="26"/>
                  </a:cubicBezTo>
                  <a:cubicBezTo>
                    <a:pt x="30" y="27"/>
                    <a:pt x="31" y="27"/>
                    <a:pt x="33" y="27"/>
                  </a:cubicBezTo>
                  <a:close/>
                  <a:moveTo>
                    <a:pt x="9" y="4"/>
                  </a:moveTo>
                  <a:cubicBezTo>
                    <a:pt x="10" y="4"/>
                    <a:pt x="11" y="5"/>
                    <a:pt x="11" y="5"/>
                  </a:cubicBezTo>
                  <a:cubicBezTo>
                    <a:pt x="12" y="5"/>
                    <a:pt x="12" y="6"/>
                    <a:pt x="13" y="6"/>
                  </a:cubicBezTo>
                  <a:cubicBezTo>
                    <a:pt x="13" y="7"/>
                    <a:pt x="13" y="8"/>
                    <a:pt x="13" y="8"/>
                  </a:cubicBezTo>
                  <a:cubicBezTo>
                    <a:pt x="13" y="9"/>
                    <a:pt x="13" y="10"/>
                    <a:pt x="13" y="11"/>
                  </a:cubicBezTo>
                  <a:cubicBezTo>
                    <a:pt x="12" y="11"/>
                    <a:pt x="12" y="12"/>
                    <a:pt x="11" y="12"/>
                  </a:cubicBezTo>
                  <a:cubicBezTo>
                    <a:pt x="11" y="12"/>
                    <a:pt x="10" y="13"/>
                    <a:pt x="9" y="13"/>
                  </a:cubicBezTo>
                  <a:cubicBezTo>
                    <a:pt x="8" y="13"/>
                    <a:pt x="8" y="12"/>
                    <a:pt x="7" y="12"/>
                  </a:cubicBezTo>
                  <a:cubicBezTo>
                    <a:pt x="6" y="12"/>
                    <a:pt x="6" y="11"/>
                    <a:pt x="6" y="11"/>
                  </a:cubicBezTo>
                  <a:cubicBezTo>
                    <a:pt x="5" y="10"/>
                    <a:pt x="5" y="9"/>
                    <a:pt x="5" y="8"/>
                  </a:cubicBezTo>
                  <a:cubicBezTo>
                    <a:pt x="5" y="8"/>
                    <a:pt x="5" y="7"/>
                    <a:pt x="6" y="6"/>
                  </a:cubicBezTo>
                  <a:cubicBezTo>
                    <a:pt x="6" y="6"/>
                    <a:pt x="6" y="5"/>
                    <a:pt x="7" y="5"/>
                  </a:cubicBezTo>
                  <a:cubicBezTo>
                    <a:pt x="8" y="5"/>
                    <a:pt x="8" y="4"/>
                    <a:pt x="9" y="4"/>
                  </a:cubicBezTo>
                  <a:close/>
                  <a:moveTo>
                    <a:pt x="9" y="0"/>
                  </a:moveTo>
                  <a:cubicBezTo>
                    <a:pt x="7" y="0"/>
                    <a:pt x="6" y="0"/>
                    <a:pt x="5" y="1"/>
                  </a:cubicBezTo>
                  <a:cubicBezTo>
                    <a:pt x="3" y="2"/>
                    <a:pt x="2" y="3"/>
                    <a:pt x="1" y="4"/>
                  </a:cubicBezTo>
                  <a:cubicBezTo>
                    <a:pt x="0" y="5"/>
                    <a:pt x="0" y="7"/>
                    <a:pt x="0" y="8"/>
                  </a:cubicBezTo>
                  <a:cubicBezTo>
                    <a:pt x="0" y="10"/>
                    <a:pt x="0" y="12"/>
                    <a:pt x="1" y="13"/>
                  </a:cubicBezTo>
                  <a:cubicBezTo>
                    <a:pt x="2" y="14"/>
                    <a:pt x="3" y="15"/>
                    <a:pt x="4" y="16"/>
                  </a:cubicBezTo>
                  <a:cubicBezTo>
                    <a:pt x="5" y="17"/>
                    <a:pt x="7" y="17"/>
                    <a:pt x="8" y="17"/>
                  </a:cubicBezTo>
                  <a:cubicBezTo>
                    <a:pt x="10" y="17"/>
                    <a:pt x="12" y="17"/>
                    <a:pt x="13" y="15"/>
                  </a:cubicBezTo>
                  <a:cubicBezTo>
                    <a:pt x="13" y="18"/>
                    <a:pt x="13" y="18"/>
                    <a:pt x="13" y="18"/>
                  </a:cubicBezTo>
                  <a:cubicBezTo>
                    <a:pt x="13" y="18"/>
                    <a:pt x="13" y="19"/>
                    <a:pt x="13" y="20"/>
                  </a:cubicBezTo>
                  <a:cubicBezTo>
                    <a:pt x="12" y="21"/>
                    <a:pt x="12" y="21"/>
                    <a:pt x="11" y="22"/>
                  </a:cubicBezTo>
                  <a:cubicBezTo>
                    <a:pt x="10" y="22"/>
                    <a:pt x="9" y="22"/>
                    <a:pt x="9" y="22"/>
                  </a:cubicBezTo>
                  <a:cubicBezTo>
                    <a:pt x="7" y="22"/>
                    <a:pt x="6" y="22"/>
                    <a:pt x="5" y="21"/>
                  </a:cubicBezTo>
                  <a:cubicBezTo>
                    <a:pt x="2" y="25"/>
                    <a:pt x="2" y="25"/>
                    <a:pt x="2" y="25"/>
                  </a:cubicBezTo>
                  <a:cubicBezTo>
                    <a:pt x="3" y="25"/>
                    <a:pt x="4" y="26"/>
                    <a:pt x="5" y="26"/>
                  </a:cubicBezTo>
                  <a:cubicBezTo>
                    <a:pt x="6" y="27"/>
                    <a:pt x="7" y="27"/>
                    <a:pt x="9" y="27"/>
                  </a:cubicBezTo>
                  <a:cubicBezTo>
                    <a:pt x="11" y="27"/>
                    <a:pt x="12" y="27"/>
                    <a:pt x="14" y="26"/>
                  </a:cubicBezTo>
                  <a:cubicBezTo>
                    <a:pt x="15" y="25"/>
                    <a:pt x="16" y="24"/>
                    <a:pt x="17" y="22"/>
                  </a:cubicBezTo>
                  <a:cubicBezTo>
                    <a:pt x="18" y="21"/>
                    <a:pt x="18" y="19"/>
                    <a:pt x="18" y="17"/>
                  </a:cubicBezTo>
                  <a:cubicBezTo>
                    <a:pt x="18" y="9"/>
                    <a:pt x="18" y="9"/>
                    <a:pt x="18" y="9"/>
                  </a:cubicBezTo>
                  <a:cubicBezTo>
                    <a:pt x="18" y="7"/>
                    <a:pt x="18" y="6"/>
                    <a:pt x="17" y="4"/>
                  </a:cubicBezTo>
                  <a:cubicBezTo>
                    <a:pt x="16" y="3"/>
                    <a:pt x="15" y="2"/>
                    <a:pt x="14" y="1"/>
                  </a:cubicBezTo>
                  <a:cubicBezTo>
                    <a:pt x="12" y="0"/>
                    <a:pt x="11" y="0"/>
                    <a:pt x="9"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12"/>
            <p:cNvSpPr/>
            <p:nvPr/>
          </p:nvSpPr>
          <p:spPr>
            <a:xfrm>
              <a:off x="4346575" y="5503863"/>
              <a:ext cx="176213" cy="84138"/>
            </a:xfrm>
            <a:custGeom>
              <a:rect b="b" l="l" r="r" t="t"/>
              <a:pathLst>
                <a:path extrusionOk="0" h="22" w="47">
                  <a:moveTo>
                    <a:pt x="42" y="4"/>
                  </a:moveTo>
                  <a:cubicBezTo>
                    <a:pt x="42" y="4"/>
                    <a:pt x="41" y="4"/>
                    <a:pt x="40" y="4"/>
                  </a:cubicBezTo>
                  <a:cubicBezTo>
                    <a:pt x="40" y="5"/>
                    <a:pt x="39" y="5"/>
                    <a:pt x="39" y="6"/>
                  </a:cubicBezTo>
                  <a:cubicBezTo>
                    <a:pt x="38" y="5"/>
                    <a:pt x="38" y="5"/>
                    <a:pt x="37" y="4"/>
                  </a:cubicBezTo>
                  <a:cubicBezTo>
                    <a:pt x="37" y="4"/>
                    <a:pt x="36" y="4"/>
                    <a:pt x="35" y="4"/>
                  </a:cubicBezTo>
                  <a:cubicBezTo>
                    <a:pt x="34" y="4"/>
                    <a:pt x="34" y="4"/>
                    <a:pt x="33" y="4"/>
                  </a:cubicBezTo>
                  <a:cubicBezTo>
                    <a:pt x="32" y="5"/>
                    <a:pt x="32" y="5"/>
                    <a:pt x="31" y="5"/>
                  </a:cubicBezTo>
                  <a:cubicBezTo>
                    <a:pt x="31" y="4"/>
                    <a:pt x="31" y="4"/>
                    <a:pt x="31" y="4"/>
                  </a:cubicBezTo>
                  <a:cubicBezTo>
                    <a:pt x="29" y="4"/>
                    <a:pt x="29" y="4"/>
                    <a:pt x="29" y="4"/>
                  </a:cubicBezTo>
                  <a:cubicBezTo>
                    <a:pt x="29" y="16"/>
                    <a:pt x="29" y="16"/>
                    <a:pt x="29" y="16"/>
                  </a:cubicBezTo>
                  <a:cubicBezTo>
                    <a:pt x="32" y="16"/>
                    <a:pt x="32" y="16"/>
                    <a:pt x="32" y="16"/>
                  </a:cubicBezTo>
                  <a:cubicBezTo>
                    <a:pt x="32" y="9"/>
                    <a:pt x="32" y="9"/>
                    <a:pt x="32" y="9"/>
                  </a:cubicBezTo>
                  <a:cubicBezTo>
                    <a:pt x="32" y="8"/>
                    <a:pt x="32" y="8"/>
                    <a:pt x="32" y="7"/>
                  </a:cubicBezTo>
                  <a:cubicBezTo>
                    <a:pt x="33" y="7"/>
                    <a:pt x="33" y="7"/>
                    <a:pt x="34" y="7"/>
                  </a:cubicBezTo>
                  <a:cubicBezTo>
                    <a:pt x="35" y="7"/>
                    <a:pt x="35" y="7"/>
                    <a:pt x="36" y="7"/>
                  </a:cubicBezTo>
                  <a:cubicBezTo>
                    <a:pt x="36" y="8"/>
                    <a:pt x="36" y="8"/>
                    <a:pt x="36" y="9"/>
                  </a:cubicBezTo>
                  <a:cubicBezTo>
                    <a:pt x="36" y="16"/>
                    <a:pt x="36" y="16"/>
                    <a:pt x="36" y="16"/>
                  </a:cubicBezTo>
                  <a:cubicBezTo>
                    <a:pt x="39" y="16"/>
                    <a:pt x="39" y="16"/>
                    <a:pt x="39" y="16"/>
                  </a:cubicBezTo>
                  <a:cubicBezTo>
                    <a:pt x="39" y="9"/>
                    <a:pt x="39" y="9"/>
                    <a:pt x="39" y="9"/>
                  </a:cubicBezTo>
                  <a:cubicBezTo>
                    <a:pt x="39" y="8"/>
                    <a:pt x="39" y="8"/>
                    <a:pt x="40" y="7"/>
                  </a:cubicBezTo>
                  <a:cubicBezTo>
                    <a:pt x="40" y="7"/>
                    <a:pt x="41" y="7"/>
                    <a:pt x="41" y="7"/>
                  </a:cubicBezTo>
                  <a:cubicBezTo>
                    <a:pt x="42" y="7"/>
                    <a:pt x="43" y="7"/>
                    <a:pt x="43" y="7"/>
                  </a:cubicBezTo>
                  <a:cubicBezTo>
                    <a:pt x="43" y="8"/>
                    <a:pt x="44" y="8"/>
                    <a:pt x="44" y="9"/>
                  </a:cubicBezTo>
                  <a:cubicBezTo>
                    <a:pt x="44" y="16"/>
                    <a:pt x="44" y="16"/>
                    <a:pt x="44" y="16"/>
                  </a:cubicBezTo>
                  <a:cubicBezTo>
                    <a:pt x="47" y="16"/>
                    <a:pt x="47" y="16"/>
                    <a:pt x="47" y="16"/>
                  </a:cubicBezTo>
                  <a:cubicBezTo>
                    <a:pt x="47" y="8"/>
                    <a:pt x="47" y="8"/>
                    <a:pt x="47" y="8"/>
                  </a:cubicBezTo>
                  <a:cubicBezTo>
                    <a:pt x="47" y="7"/>
                    <a:pt x="46" y="6"/>
                    <a:pt x="46" y="5"/>
                  </a:cubicBezTo>
                  <a:cubicBezTo>
                    <a:pt x="45" y="4"/>
                    <a:pt x="44" y="4"/>
                    <a:pt x="42" y="4"/>
                  </a:cubicBezTo>
                  <a:moveTo>
                    <a:pt x="20" y="14"/>
                  </a:moveTo>
                  <a:cubicBezTo>
                    <a:pt x="19" y="14"/>
                    <a:pt x="18" y="14"/>
                    <a:pt x="18" y="13"/>
                  </a:cubicBezTo>
                  <a:cubicBezTo>
                    <a:pt x="17" y="12"/>
                    <a:pt x="17" y="11"/>
                    <a:pt x="17" y="10"/>
                  </a:cubicBezTo>
                  <a:cubicBezTo>
                    <a:pt x="17" y="9"/>
                    <a:pt x="17" y="8"/>
                    <a:pt x="18" y="8"/>
                  </a:cubicBezTo>
                  <a:cubicBezTo>
                    <a:pt x="18" y="7"/>
                    <a:pt x="19" y="7"/>
                    <a:pt x="20" y="7"/>
                  </a:cubicBezTo>
                  <a:cubicBezTo>
                    <a:pt x="21" y="7"/>
                    <a:pt x="21" y="7"/>
                    <a:pt x="22" y="7"/>
                  </a:cubicBezTo>
                  <a:cubicBezTo>
                    <a:pt x="22" y="7"/>
                    <a:pt x="22" y="8"/>
                    <a:pt x="23" y="8"/>
                  </a:cubicBezTo>
                  <a:cubicBezTo>
                    <a:pt x="23" y="9"/>
                    <a:pt x="23" y="10"/>
                    <a:pt x="23" y="10"/>
                  </a:cubicBezTo>
                  <a:cubicBezTo>
                    <a:pt x="23" y="11"/>
                    <a:pt x="23" y="12"/>
                    <a:pt x="23" y="12"/>
                  </a:cubicBezTo>
                  <a:cubicBezTo>
                    <a:pt x="22" y="13"/>
                    <a:pt x="22" y="13"/>
                    <a:pt x="22" y="14"/>
                  </a:cubicBezTo>
                  <a:cubicBezTo>
                    <a:pt x="21" y="14"/>
                    <a:pt x="21" y="14"/>
                    <a:pt x="20" y="14"/>
                  </a:cubicBezTo>
                  <a:moveTo>
                    <a:pt x="20" y="4"/>
                  </a:moveTo>
                  <a:cubicBezTo>
                    <a:pt x="20" y="4"/>
                    <a:pt x="19" y="4"/>
                    <a:pt x="19" y="4"/>
                  </a:cubicBezTo>
                  <a:cubicBezTo>
                    <a:pt x="18" y="4"/>
                    <a:pt x="18" y="4"/>
                    <a:pt x="17" y="5"/>
                  </a:cubicBezTo>
                  <a:cubicBezTo>
                    <a:pt x="17" y="4"/>
                    <a:pt x="17" y="4"/>
                    <a:pt x="17" y="4"/>
                  </a:cubicBezTo>
                  <a:cubicBezTo>
                    <a:pt x="14" y="4"/>
                    <a:pt x="14" y="4"/>
                    <a:pt x="14" y="4"/>
                  </a:cubicBezTo>
                  <a:cubicBezTo>
                    <a:pt x="14" y="22"/>
                    <a:pt x="14" y="22"/>
                    <a:pt x="14" y="22"/>
                  </a:cubicBezTo>
                  <a:cubicBezTo>
                    <a:pt x="18" y="22"/>
                    <a:pt x="18" y="22"/>
                    <a:pt x="18" y="22"/>
                  </a:cubicBezTo>
                  <a:cubicBezTo>
                    <a:pt x="18" y="16"/>
                    <a:pt x="18" y="16"/>
                    <a:pt x="18" y="16"/>
                  </a:cubicBezTo>
                  <a:cubicBezTo>
                    <a:pt x="18" y="16"/>
                    <a:pt x="18" y="16"/>
                    <a:pt x="19" y="17"/>
                  </a:cubicBezTo>
                  <a:cubicBezTo>
                    <a:pt x="19" y="17"/>
                    <a:pt x="20" y="17"/>
                    <a:pt x="20" y="17"/>
                  </a:cubicBezTo>
                  <a:cubicBezTo>
                    <a:pt x="22" y="17"/>
                    <a:pt x="23" y="17"/>
                    <a:pt x="23" y="16"/>
                  </a:cubicBezTo>
                  <a:cubicBezTo>
                    <a:pt x="24" y="15"/>
                    <a:pt x="25" y="15"/>
                    <a:pt x="25" y="14"/>
                  </a:cubicBezTo>
                  <a:cubicBezTo>
                    <a:pt x="26" y="13"/>
                    <a:pt x="26" y="12"/>
                    <a:pt x="26" y="10"/>
                  </a:cubicBezTo>
                  <a:cubicBezTo>
                    <a:pt x="26" y="9"/>
                    <a:pt x="26" y="8"/>
                    <a:pt x="25" y="7"/>
                  </a:cubicBezTo>
                  <a:cubicBezTo>
                    <a:pt x="25" y="6"/>
                    <a:pt x="24" y="5"/>
                    <a:pt x="23" y="5"/>
                  </a:cubicBezTo>
                  <a:cubicBezTo>
                    <a:pt x="23" y="4"/>
                    <a:pt x="21" y="4"/>
                    <a:pt x="20" y="4"/>
                  </a:cubicBezTo>
                  <a:moveTo>
                    <a:pt x="6" y="14"/>
                  </a:moveTo>
                  <a:cubicBezTo>
                    <a:pt x="5" y="14"/>
                    <a:pt x="4" y="14"/>
                    <a:pt x="3" y="13"/>
                  </a:cubicBezTo>
                  <a:cubicBezTo>
                    <a:pt x="3" y="12"/>
                    <a:pt x="3" y="11"/>
                    <a:pt x="3" y="10"/>
                  </a:cubicBezTo>
                  <a:cubicBezTo>
                    <a:pt x="3" y="9"/>
                    <a:pt x="3" y="8"/>
                    <a:pt x="3" y="8"/>
                  </a:cubicBezTo>
                  <a:cubicBezTo>
                    <a:pt x="4" y="7"/>
                    <a:pt x="5" y="7"/>
                    <a:pt x="6" y="7"/>
                  </a:cubicBezTo>
                  <a:cubicBezTo>
                    <a:pt x="6" y="7"/>
                    <a:pt x="7" y="7"/>
                    <a:pt x="7" y="7"/>
                  </a:cubicBezTo>
                  <a:cubicBezTo>
                    <a:pt x="8" y="7"/>
                    <a:pt x="8" y="8"/>
                    <a:pt x="8" y="8"/>
                  </a:cubicBezTo>
                  <a:cubicBezTo>
                    <a:pt x="8" y="9"/>
                    <a:pt x="9" y="10"/>
                    <a:pt x="9" y="10"/>
                  </a:cubicBezTo>
                  <a:cubicBezTo>
                    <a:pt x="9" y="11"/>
                    <a:pt x="8" y="12"/>
                    <a:pt x="8" y="12"/>
                  </a:cubicBezTo>
                  <a:cubicBezTo>
                    <a:pt x="8" y="13"/>
                    <a:pt x="8" y="13"/>
                    <a:pt x="7" y="14"/>
                  </a:cubicBezTo>
                  <a:cubicBezTo>
                    <a:pt x="7" y="14"/>
                    <a:pt x="6" y="14"/>
                    <a:pt x="6" y="14"/>
                  </a:cubicBezTo>
                  <a:moveTo>
                    <a:pt x="3" y="0"/>
                  </a:moveTo>
                  <a:cubicBezTo>
                    <a:pt x="0" y="0"/>
                    <a:pt x="0" y="0"/>
                    <a:pt x="0" y="0"/>
                  </a:cubicBezTo>
                  <a:cubicBezTo>
                    <a:pt x="0" y="16"/>
                    <a:pt x="0" y="16"/>
                    <a:pt x="0" y="16"/>
                  </a:cubicBezTo>
                  <a:cubicBezTo>
                    <a:pt x="3" y="16"/>
                    <a:pt x="3" y="16"/>
                    <a:pt x="3" y="16"/>
                  </a:cubicBezTo>
                  <a:cubicBezTo>
                    <a:pt x="3" y="16"/>
                    <a:pt x="3" y="16"/>
                    <a:pt x="3" y="16"/>
                  </a:cubicBezTo>
                  <a:cubicBezTo>
                    <a:pt x="3" y="16"/>
                    <a:pt x="4" y="16"/>
                    <a:pt x="4" y="17"/>
                  </a:cubicBezTo>
                  <a:cubicBezTo>
                    <a:pt x="5" y="17"/>
                    <a:pt x="6" y="17"/>
                    <a:pt x="6" y="17"/>
                  </a:cubicBezTo>
                  <a:cubicBezTo>
                    <a:pt x="7" y="17"/>
                    <a:pt x="8" y="17"/>
                    <a:pt x="9" y="16"/>
                  </a:cubicBezTo>
                  <a:cubicBezTo>
                    <a:pt x="10" y="15"/>
                    <a:pt x="11" y="15"/>
                    <a:pt x="11" y="14"/>
                  </a:cubicBezTo>
                  <a:cubicBezTo>
                    <a:pt x="12" y="13"/>
                    <a:pt x="12" y="12"/>
                    <a:pt x="12" y="10"/>
                  </a:cubicBezTo>
                  <a:cubicBezTo>
                    <a:pt x="12" y="9"/>
                    <a:pt x="12" y="8"/>
                    <a:pt x="11" y="7"/>
                  </a:cubicBezTo>
                  <a:cubicBezTo>
                    <a:pt x="11" y="6"/>
                    <a:pt x="10" y="5"/>
                    <a:pt x="9" y="5"/>
                  </a:cubicBezTo>
                  <a:cubicBezTo>
                    <a:pt x="8" y="4"/>
                    <a:pt x="7" y="4"/>
                    <a:pt x="6" y="4"/>
                  </a:cubicBezTo>
                  <a:cubicBezTo>
                    <a:pt x="5" y="4"/>
                    <a:pt x="5" y="4"/>
                    <a:pt x="5" y="4"/>
                  </a:cubicBezTo>
                  <a:cubicBezTo>
                    <a:pt x="4" y="4"/>
                    <a:pt x="4" y="4"/>
                    <a:pt x="3" y="5"/>
                  </a:cubicBezTo>
                  <a:cubicBezTo>
                    <a:pt x="3" y="0"/>
                    <a:pt x="3" y="0"/>
                    <a:pt x="3" y="0"/>
                  </a:cubicBezTo>
                </a:path>
              </a:pathLst>
            </a:custGeom>
            <a:solidFill>
              <a:srgbClr val="A3A8A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12"/>
            <p:cNvSpPr/>
            <p:nvPr/>
          </p:nvSpPr>
          <p:spPr>
            <a:xfrm>
              <a:off x="4278313" y="5326063"/>
              <a:ext cx="95250" cy="60325"/>
            </a:xfrm>
            <a:custGeom>
              <a:rect b="b" l="l" r="r" t="t"/>
              <a:pathLst>
                <a:path extrusionOk="0" h="16" w="25">
                  <a:moveTo>
                    <a:pt x="3" y="2"/>
                  </a:moveTo>
                  <a:cubicBezTo>
                    <a:pt x="2" y="2"/>
                    <a:pt x="2" y="3"/>
                    <a:pt x="2" y="3"/>
                  </a:cubicBezTo>
                  <a:cubicBezTo>
                    <a:pt x="2" y="13"/>
                    <a:pt x="2" y="13"/>
                    <a:pt x="2" y="13"/>
                  </a:cubicBezTo>
                  <a:cubicBezTo>
                    <a:pt x="2" y="14"/>
                    <a:pt x="2" y="15"/>
                    <a:pt x="3" y="15"/>
                  </a:cubicBezTo>
                  <a:cubicBezTo>
                    <a:pt x="20" y="15"/>
                    <a:pt x="20" y="15"/>
                    <a:pt x="20" y="15"/>
                  </a:cubicBezTo>
                  <a:cubicBezTo>
                    <a:pt x="21" y="15"/>
                    <a:pt x="22" y="14"/>
                    <a:pt x="22" y="13"/>
                  </a:cubicBezTo>
                  <a:cubicBezTo>
                    <a:pt x="22" y="12"/>
                    <a:pt x="22" y="12"/>
                    <a:pt x="22" y="12"/>
                  </a:cubicBezTo>
                  <a:cubicBezTo>
                    <a:pt x="22" y="12"/>
                    <a:pt x="22" y="11"/>
                    <a:pt x="22" y="11"/>
                  </a:cubicBezTo>
                  <a:cubicBezTo>
                    <a:pt x="23" y="11"/>
                    <a:pt x="23" y="11"/>
                    <a:pt x="23" y="11"/>
                  </a:cubicBezTo>
                  <a:cubicBezTo>
                    <a:pt x="24" y="11"/>
                    <a:pt x="24" y="11"/>
                    <a:pt x="24" y="11"/>
                  </a:cubicBezTo>
                  <a:cubicBezTo>
                    <a:pt x="24" y="5"/>
                    <a:pt x="24" y="5"/>
                    <a:pt x="24" y="5"/>
                  </a:cubicBezTo>
                  <a:cubicBezTo>
                    <a:pt x="23" y="5"/>
                    <a:pt x="23" y="5"/>
                    <a:pt x="23" y="5"/>
                  </a:cubicBezTo>
                  <a:cubicBezTo>
                    <a:pt x="22" y="5"/>
                    <a:pt x="22" y="5"/>
                    <a:pt x="22" y="5"/>
                  </a:cubicBezTo>
                  <a:cubicBezTo>
                    <a:pt x="22" y="5"/>
                    <a:pt x="22" y="5"/>
                    <a:pt x="22" y="4"/>
                  </a:cubicBezTo>
                  <a:cubicBezTo>
                    <a:pt x="22" y="3"/>
                    <a:pt x="22" y="3"/>
                    <a:pt x="22" y="3"/>
                  </a:cubicBezTo>
                  <a:cubicBezTo>
                    <a:pt x="22" y="3"/>
                    <a:pt x="21" y="2"/>
                    <a:pt x="20" y="2"/>
                  </a:cubicBezTo>
                  <a:lnTo>
                    <a:pt x="3" y="2"/>
                  </a:lnTo>
                  <a:close/>
                  <a:moveTo>
                    <a:pt x="20" y="16"/>
                  </a:moveTo>
                  <a:cubicBezTo>
                    <a:pt x="3" y="16"/>
                    <a:pt x="3" y="16"/>
                    <a:pt x="3" y="16"/>
                  </a:cubicBezTo>
                  <a:cubicBezTo>
                    <a:pt x="1" y="16"/>
                    <a:pt x="0" y="15"/>
                    <a:pt x="0" y="13"/>
                  </a:cubicBezTo>
                  <a:cubicBezTo>
                    <a:pt x="0" y="3"/>
                    <a:pt x="0" y="3"/>
                    <a:pt x="0" y="3"/>
                  </a:cubicBezTo>
                  <a:cubicBezTo>
                    <a:pt x="0" y="2"/>
                    <a:pt x="1" y="0"/>
                    <a:pt x="3" y="0"/>
                  </a:cubicBezTo>
                  <a:cubicBezTo>
                    <a:pt x="20" y="0"/>
                    <a:pt x="20" y="0"/>
                    <a:pt x="20" y="0"/>
                  </a:cubicBezTo>
                  <a:cubicBezTo>
                    <a:pt x="22" y="0"/>
                    <a:pt x="23" y="2"/>
                    <a:pt x="23" y="3"/>
                  </a:cubicBezTo>
                  <a:cubicBezTo>
                    <a:pt x="23" y="4"/>
                    <a:pt x="23" y="4"/>
                    <a:pt x="23" y="4"/>
                  </a:cubicBezTo>
                  <a:cubicBezTo>
                    <a:pt x="23" y="4"/>
                    <a:pt x="23" y="4"/>
                    <a:pt x="23" y="4"/>
                  </a:cubicBezTo>
                  <a:cubicBezTo>
                    <a:pt x="25" y="4"/>
                    <a:pt x="25" y="4"/>
                    <a:pt x="25" y="5"/>
                  </a:cubicBezTo>
                  <a:cubicBezTo>
                    <a:pt x="25" y="11"/>
                    <a:pt x="25" y="11"/>
                    <a:pt x="25" y="11"/>
                  </a:cubicBezTo>
                  <a:cubicBezTo>
                    <a:pt x="25" y="12"/>
                    <a:pt x="25" y="13"/>
                    <a:pt x="23" y="13"/>
                  </a:cubicBezTo>
                  <a:cubicBezTo>
                    <a:pt x="23" y="13"/>
                    <a:pt x="23" y="13"/>
                    <a:pt x="23" y="13"/>
                  </a:cubicBezTo>
                  <a:cubicBezTo>
                    <a:pt x="23" y="13"/>
                    <a:pt x="23" y="13"/>
                    <a:pt x="23" y="13"/>
                  </a:cubicBezTo>
                  <a:cubicBezTo>
                    <a:pt x="23" y="15"/>
                    <a:pt x="22" y="16"/>
                    <a:pt x="20" y="16"/>
                  </a:cubicBezTo>
                  <a:close/>
                </a:path>
              </a:pathLst>
            </a:custGeom>
            <a:solidFill>
              <a:srgbClr val="EE764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12"/>
            <p:cNvSpPr/>
            <p:nvPr/>
          </p:nvSpPr>
          <p:spPr>
            <a:xfrm>
              <a:off x="4289425" y="5340350"/>
              <a:ext cx="42863" cy="34925"/>
            </a:xfrm>
            <a:custGeom>
              <a:rect b="b" l="l" r="r" t="t"/>
              <a:pathLst>
                <a:path extrusionOk="0" h="9" w="11">
                  <a:moveTo>
                    <a:pt x="0" y="0"/>
                  </a:moveTo>
                  <a:cubicBezTo>
                    <a:pt x="0" y="0"/>
                    <a:pt x="1" y="0"/>
                    <a:pt x="1" y="0"/>
                  </a:cubicBezTo>
                  <a:cubicBezTo>
                    <a:pt x="11" y="0"/>
                    <a:pt x="11" y="0"/>
                    <a:pt x="11" y="0"/>
                  </a:cubicBezTo>
                  <a:cubicBezTo>
                    <a:pt x="11" y="0"/>
                    <a:pt x="11" y="0"/>
                    <a:pt x="11" y="0"/>
                  </a:cubicBezTo>
                  <a:cubicBezTo>
                    <a:pt x="11" y="8"/>
                    <a:pt x="11" y="8"/>
                    <a:pt x="11" y="8"/>
                  </a:cubicBezTo>
                  <a:cubicBezTo>
                    <a:pt x="11" y="9"/>
                    <a:pt x="11" y="9"/>
                    <a:pt x="11" y="9"/>
                  </a:cubicBezTo>
                  <a:cubicBezTo>
                    <a:pt x="1" y="9"/>
                    <a:pt x="1" y="9"/>
                    <a:pt x="1" y="9"/>
                  </a:cubicBezTo>
                  <a:cubicBezTo>
                    <a:pt x="1" y="9"/>
                    <a:pt x="0" y="9"/>
                    <a:pt x="0" y="8"/>
                  </a:cubicBezTo>
                  <a:lnTo>
                    <a:pt x="0" y="0"/>
                  </a:lnTo>
                  <a:close/>
                </a:path>
              </a:pathLst>
            </a:custGeom>
            <a:solidFill>
              <a:srgbClr val="EE764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6" name="Google Shape;666;p12"/>
          <p:cNvSpPr txBox="1"/>
          <p:nvPr/>
        </p:nvSpPr>
        <p:spPr>
          <a:xfrm>
            <a:off x="342089" y="4943373"/>
            <a:ext cx="887447" cy="348813"/>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Calibri"/>
              <a:buNone/>
            </a:pPr>
            <a:r>
              <a:rPr b="1" lang="en-US" sz="1000">
                <a:solidFill>
                  <a:schemeClr val="dk1"/>
                </a:solidFill>
                <a:latin typeface="Calibri"/>
                <a:ea typeface="Calibri"/>
                <a:cs typeface="Calibri"/>
                <a:sym typeface="Calibri"/>
              </a:rPr>
              <a:t>Breathing</a:t>
            </a:r>
            <a:br>
              <a:rPr b="1" lang="en-US" sz="1000">
                <a:solidFill>
                  <a:schemeClr val="dk1"/>
                </a:solidFill>
                <a:latin typeface="Calibri"/>
                <a:ea typeface="Calibri"/>
                <a:cs typeface="Calibri"/>
                <a:sym typeface="Calibri"/>
              </a:rPr>
            </a:br>
            <a:r>
              <a:rPr b="1" lang="en-US" sz="1000">
                <a:solidFill>
                  <a:schemeClr val="dk1"/>
                </a:solidFill>
                <a:latin typeface="Calibri"/>
                <a:ea typeface="Calibri"/>
                <a:cs typeface="Calibri"/>
                <a:sym typeface="Calibri"/>
              </a:rPr>
              <a:t>resistance</a:t>
            </a:r>
            <a:endParaRPr b="1" sz="1000">
              <a:solidFill>
                <a:schemeClr val="dk1"/>
              </a:solidFill>
              <a:latin typeface="Calibri"/>
              <a:ea typeface="Calibri"/>
              <a:cs typeface="Calibri"/>
              <a:sym typeface="Calibri"/>
            </a:endParaRPr>
          </a:p>
        </p:txBody>
      </p:sp>
      <p:sp>
        <p:nvSpPr>
          <p:cNvPr id="667" name="Google Shape;667;p12"/>
          <p:cNvSpPr txBox="1"/>
          <p:nvPr/>
        </p:nvSpPr>
        <p:spPr>
          <a:xfrm>
            <a:off x="1185449" y="5007493"/>
            <a:ext cx="887447" cy="220573"/>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Calibri"/>
              <a:buNone/>
            </a:pPr>
            <a:r>
              <a:rPr b="1" lang="en-US" sz="1000">
                <a:solidFill>
                  <a:schemeClr val="dk1"/>
                </a:solidFill>
                <a:latin typeface="Calibri"/>
                <a:ea typeface="Calibri"/>
                <a:cs typeface="Calibri"/>
                <a:sym typeface="Calibri"/>
              </a:rPr>
              <a:t>CO</a:t>
            </a:r>
            <a:r>
              <a:rPr b="1" baseline="-25000" lang="en-US" sz="1000">
                <a:solidFill>
                  <a:schemeClr val="dk1"/>
                </a:solidFill>
                <a:latin typeface="Calibri"/>
                <a:ea typeface="Calibri"/>
                <a:cs typeface="Calibri"/>
                <a:sym typeface="Calibri"/>
              </a:rPr>
              <a:t>2</a:t>
            </a:r>
            <a:endParaRPr b="1" baseline="-25000" sz="1000">
              <a:solidFill>
                <a:schemeClr val="dk1"/>
              </a:solidFill>
              <a:latin typeface="Calibri"/>
              <a:ea typeface="Calibri"/>
              <a:cs typeface="Calibri"/>
              <a:sym typeface="Calibri"/>
            </a:endParaRPr>
          </a:p>
        </p:txBody>
      </p:sp>
      <p:sp>
        <p:nvSpPr>
          <p:cNvPr id="668" name="Google Shape;668;p12"/>
          <p:cNvSpPr txBox="1"/>
          <p:nvPr/>
        </p:nvSpPr>
        <p:spPr>
          <a:xfrm>
            <a:off x="2028809" y="5007493"/>
            <a:ext cx="887447" cy="220573"/>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Calibri"/>
              <a:buNone/>
            </a:pPr>
            <a:r>
              <a:rPr b="1" lang="en-US" sz="1000">
                <a:solidFill>
                  <a:schemeClr val="dk1"/>
                </a:solidFill>
                <a:latin typeface="Calibri"/>
                <a:ea typeface="Calibri"/>
                <a:cs typeface="Calibri"/>
                <a:sym typeface="Calibri"/>
              </a:rPr>
              <a:t>O</a:t>
            </a:r>
            <a:r>
              <a:rPr b="1" baseline="-25000" lang="en-US" sz="1000">
                <a:solidFill>
                  <a:schemeClr val="dk1"/>
                </a:solidFill>
                <a:latin typeface="Calibri"/>
                <a:ea typeface="Calibri"/>
                <a:cs typeface="Calibri"/>
                <a:sym typeface="Calibri"/>
              </a:rPr>
              <a:t>2</a:t>
            </a:r>
            <a:endParaRPr/>
          </a:p>
        </p:txBody>
      </p:sp>
      <p:sp>
        <p:nvSpPr>
          <p:cNvPr id="669" name="Google Shape;669;p12"/>
          <p:cNvSpPr txBox="1"/>
          <p:nvPr/>
        </p:nvSpPr>
        <p:spPr>
          <a:xfrm>
            <a:off x="2872169" y="4942475"/>
            <a:ext cx="887447" cy="350609"/>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Calibri"/>
              <a:buNone/>
            </a:pPr>
            <a:r>
              <a:rPr b="1" lang="en-US" sz="1000">
                <a:solidFill>
                  <a:schemeClr val="dk1"/>
                </a:solidFill>
                <a:latin typeface="Calibri"/>
                <a:ea typeface="Calibri"/>
                <a:cs typeface="Calibri"/>
                <a:sym typeface="Calibri"/>
              </a:rPr>
              <a:t>Inhale</a:t>
            </a:r>
            <a:br>
              <a:rPr b="1" lang="en-US" sz="1000">
                <a:solidFill>
                  <a:schemeClr val="dk1"/>
                </a:solidFill>
                <a:latin typeface="Calibri"/>
                <a:ea typeface="Calibri"/>
                <a:cs typeface="Calibri"/>
                <a:sym typeface="Calibri"/>
              </a:rPr>
            </a:br>
            <a:r>
              <a:rPr b="1" lang="en-US" sz="1000">
                <a:solidFill>
                  <a:schemeClr val="dk1"/>
                </a:solidFill>
                <a:latin typeface="Calibri"/>
                <a:ea typeface="Calibri"/>
                <a:cs typeface="Calibri"/>
                <a:sym typeface="Calibri"/>
              </a:rPr>
              <a:t>temperature</a:t>
            </a:r>
            <a:endParaRPr b="1" sz="1000">
              <a:solidFill>
                <a:schemeClr val="dk1"/>
              </a:solidFill>
              <a:latin typeface="Calibri"/>
              <a:ea typeface="Calibri"/>
              <a:cs typeface="Calibri"/>
              <a:sym typeface="Calibri"/>
            </a:endParaRPr>
          </a:p>
        </p:txBody>
      </p:sp>
      <p:sp>
        <p:nvSpPr>
          <p:cNvPr id="670" name="Google Shape;670;p12"/>
          <p:cNvSpPr txBox="1"/>
          <p:nvPr/>
        </p:nvSpPr>
        <p:spPr>
          <a:xfrm>
            <a:off x="3715528" y="4943373"/>
            <a:ext cx="887447" cy="348813"/>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000"/>
              <a:buFont typeface="Calibri"/>
              <a:buNone/>
            </a:pPr>
            <a:r>
              <a:rPr b="1" lang="en-US" sz="1000">
                <a:solidFill>
                  <a:schemeClr val="dk1"/>
                </a:solidFill>
                <a:latin typeface="Calibri"/>
                <a:ea typeface="Calibri"/>
                <a:cs typeface="Calibri"/>
                <a:sym typeface="Calibri"/>
              </a:rPr>
              <a:t>Heart</a:t>
            </a:r>
            <a:br>
              <a:rPr b="1" lang="en-US" sz="1000">
                <a:solidFill>
                  <a:schemeClr val="dk1"/>
                </a:solidFill>
                <a:latin typeface="Calibri"/>
                <a:ea typeface="Calibri"/>
                <a:cs typeface="Calibri"/>
                <a:sym typeface="Calibri"/>
              </a:rPr>
            </a:br>
            <a:r>
              <a:rPr b="1" lang="en-US" sz="1000">
                <a:solidFill>
                  <a:schemeClr val="dk1"/>
                </a:solidFill>
                <a:latin typeface="Calibri"/>
                <a:ea typeface="Calibri"/>
                <a:cs typeface="Calibri"/>
                <a:sym typeface="Calibri"/>
              </a:rPr>
              <a:t>rate</a:t>
            </a:r>
            <a:endParaRPr b="1" sz="1000">
              <a:solidFill>
                <a:schemeClr val="dk1"/>
              </a:solidFill>
              <a:latin typeface="Calibri"/>
              <a:ea typeface="Calibri"/>
              <a:cs typeface="Calibri"/>
              <a:sym typeface="Calibri"/>
            </a:endParaRPr>
          </a:p>
        </p:txBody>
      </p:sp>
      <p:sp>
        <p:nvSpPr>
          <p:cNvPr id="671" name="Google Shape;671;p12"/>
          <p:cNvSpPr/>
          <p:nvPr/>
        </p:nvSpPr>
        <p:spPr>
          <a:xfrm>
            <a:off x="428519" y="4687058"/>
            <a:ext cx="4086332" cy="2903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143C78"/>
                </a:solidFill>
                <a:latin typeface="Calibri"/>
                <a:ea typeface="Calibri"/>
                <a:cs typeface="Calibri"/>
                <a:sym typeface="Calibri"/>
              </a:rPr>
              <a:t>MEASUREMENT PARAMETERS:</a:t>
            </a:r>
            <a:endParaRPr sz="1200">
              <a:solidFill>
                <a:srgbClr val="143C78"/>
              </a:solidFill>
              <a:latin typeface="Calibri"/>
              <a:ea typeface="Calibri"/>
              <a:cs typeface="Calibri"/>
              <a:sym typeface="Calibri"/>
            </a:endParaRPr>
          </a:p>
        </p:txBody>
      </p:sp>
      <p:grpSp>
        <p:nvGrpSpPr>
          <p:cNvPr id="672" name="Google Shape;672;p12"/>
          <p:cNvGrpSpPr/>
          <p:nvPr/>
        </p:nvGrpSpPr>
        <p:grpSpPr>
          <a:xfrm>
            <a:off x="8140700" y="2217738"/>
            <a:ext cx="134938" cy="1673224"/>
            <a:chOff x="8140700" y="2217738"/>
            <a:chExt cx="134938" cy="1673224"/>
          </a:xfrm>
        </p:grpSpPr>
        <p:cxnSp>
          <p:nvCxnSpPr>
            <p:cNvPr id="673" name="Google Shape;673;p12"/>
            <p:cNvCxnSpPr/>
            <p:nvPr/>
          </p:nvCxnSpPr>
          <p:spPr>
            <a:xfrm rot="10800000">
              <a:off x="8208963" y="2217738"/>
              <a:ext cx="0" cy="1603375"/>
            </a:xfrm>
            <a:prstGeom prst="straightConnector1">
              <a:avLst/>
            </a:prstGeom>
            <a:noFill/>
            <a:ln cap="flat" cmpd="sng" w="11100">
              <a:solidFill>
                <a:srgbClr val="004B96"/>
              </a:solidFill>
              <a:prstDash val="solid"/>
              <a:miter lim="800000"/>
              <a:headEnd len="med" w="med" type="none"/>
              <a:tailEnd len="med" w="med" type="none"/>
            </a:ln>
          </p:spPr>
        </p:cxnSp>
        <p:sp>
          <p:nvSpPr>
            <p:cNvPr id="674" name="Google Shape;674;p12"/>
            <p:cNvSpPr/>
            <p:nvPr/>
          </p:nvSpPr>
          <p:spPr>
            <a:xfrm>
              <a:off x="8140700" y="3756025"/>
              <a:ext cx="134938" cy="134937"/>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5" name="Google Shape;675;p12"/>
          <p:cNvGrpSpPr/>
          <p:nvPr/>
        </p:nvGrpSpPr>
        <p:grpSpPr>
          <a:xfrm>
            <a:off x="8384381" y="4645025"/>
            <a:ext cx="973932" cy="133350"/>
            <a:chOff x="8384381" y="4645025"/>
            <a:chExt cx="973932" cy="133350"/>
          </a:xfrm>
        </p:grpSpPr>
        <p:cxnSp>
          <p:nvCxnSpPr>
            <p:cNvPr id="676" name="Google Shape;676;p12"/>
            <p:cNvCxnSpPr/>
            <p:nvPr/>
          </p:nvCxnSpPr>
          <p:spPr>
            <a:xfrm rot="10800000">
              <a:off x="8384381" y="4713288"/>
              <a:ext cx="904082" cy="0"/>
            </a:xfrm>
            <a:prstGeom prst="straightConnector1">
              <a:avLst/>
            </a:prstGeom>
            <a:noFill/>
            <a:ln cap="flat" cmpd="sng" w="11100">
              <a:solidFill>
                <a:srgbClr val="004B96"/>
              </a:solidFill>
              <a:prstDash val="solid"/>
              <a:miter lim="800000"/>
              <a:headEnd len="med" w="med" type="none"/>
              <a:tailEnd len="med" w="med" type="none"/>
            </a:ln>
          </p:spPr>
        </p:cxnSp>
        <p:sp>
          <p:nvSpPr>
            <p:cNvPr id="677" name="Google Shape;677;p12"/>
            <p:cNvSpPr/>
            <p:nvPr/>
          </p:nvSpPr>
          <p:spPr>
            <a:xfrm>
              <a:off x="9223375" y="4645025"/>
              <a:ext cx="134938" cy="133350"/>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8" name="Google Shape;678;p12"/>
          <p:cNvGrpSpPr/>
          <p:nvPr/>
        </p:nvGrpSpPr>
        <p:grpSpPr>
          <a:xfrm>
            <a:off x="8958263" y="5426075"/>
            <a:ext cx="1125538" cy="133350"/>
            <a:chOff x="8770938" y="5426075"/>
            <a:chExt cx="1312863" cy="133350"/>
          </a:xfrm>
        </p:grpSpPr>
        <p:cxnSp>
          <p:nvCxnSpPr>
            <p:cNvPr id="679" name="Google Shape;679;p12"/>
            <p:cNvCxnSpPr/>
            <p:nvPr/>
          </p:nvCxnSpPr>
          <p:spPr>
            <a:xfrm rot="10800000">
              <a:off x="8770938" y="5494338"/>
              <a:ext cx="1243013" cy="0"/>
            </a:xfrm>
            <a:prstGeom prst="straightConnector1">
              <a:avLst/>
            </a:prstGeom>
            <a:noFill/>
            <a:ln cap="flat" cmpd="sng" w="11100">
              <a:solidFill>
                <a:srgbClr val="004B96"/>
              </a:solidFill>
              <a:prstDash val="solid"/>
              <a:miter lim="800000"/>
              <a:headEnd len="med" w="med" type="none"/>
              <a:tailEnd len="med" w="med" type="none"/>
            </a:ln>
          </p:spPr>
        </p:cxnSp>
        <p:sp>
          <p:nvSpPr>
            <p:cNvPr id="680" name="Google Shape;680;p12"/>
            <p:cNvSpPr/>
            <p:nvPr/>
          </p:nvSpPr>
          <p:spPr>
            <a:xfrm>
              <a:off x="9945688" y="5426075"/>
              <a:ext cx="138113" cy="133350"/>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1" name="Google Shape;681;p12"/>
          <p:cNvGrpSpPr/>
          <p:nvPr/>
        </p:nvGrpSpPr>
        <p:grpSpPr>
          <a:xfrm>
            <a:off x="9902825" y="3662363"/>
            <a:ext cx="1403350" cy="560387"/>
            <a:chOff x="9902825" y="3662363"/>
            <a:chExt cx="1403350" cy="560387"/>
          </a:xfrm>
        </p:grpSpPr>
        <p:sp>
          <p:nvSpPr>
            <p:cNvPr id="682" name="Google Shape;682;p12"/>
            <p:cNvSpPr/>
            <p:nvPr/>
          </p:nvSpPr>
          <p:spPr>
            <a:xfrm>
              <a:off x="9972675" y="3662363"/>
              <a:ext cx="1333500" cy="493712"/>
            </a:xfrm>
            <a:custGeom>
              <a:rect b="b" l="l" r="r" t="t"/>
              <a:pathLst>
                <a:path extrusionOk="0" h="311" w="840">
                  <a:moveTo>
                    <a:pt x="0" y="311"/>
                  </a:moveTo>
                  <a:lnTo>
                    <a:pt x="840" y="311"/>
                  </a:lnTo>
                  <a:lnTo>
                    <a:pt x="840" y="0"/>
                  </a:lnTo>
                </a:path>
              </a:pathLst>
            </a:custGeom>
            <a:noFill/>
            <a:ln cap="flat" cmpd="sng" w="11100">
              <a:solidFill>
                <a:srgbClr val="004B96"/>
              </a:solidFill>
              <a:prstDash val="solid"/>
              <a:miter lim="800000"/>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12"/>
            <p:cNvSpPr/>
            <p:nvPr/>
          </p:nvSpPr>
          <p:spPr>
            <a:xfrm>
              <a:off x="9902825" y="4087813"/>
              <a:ext cx="134938" cy="134937"/>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4" name="Google Shape;684;p12"/>
          <p:cNvGrpSpPr/>
          <p:nvPr/>
        </p:nvGrpSpPr>
        <p:grpSpPr>
          <a:xfrm>
            <a:off x="10571163" y="4465638"/>
            <a:ext cx="434975" cy="133350"/>
            <a:chOff x="10571163" y="4465638"/>
            <a:chExt cx="434975" cy="133350"/>
          </a:xfrm>
        </p:grpSpPr>
        <p:cxnSp>
          <p:nvCxnSpPr>
            <p:cNvPr id="685" name="Google Shape;685;p12"/>
            <p:cNvCxnSpPr/>
            <p:nvPr/>
          </p:nvCxnSpPr>
          <p:spPr>
            <a:xfrm>
              <a:off x="10637838" y="4533900"/>
              <a:ext cx="368300" cy="0"/>
            </a:xfrm>
            <a:prstGeom prst="straightConnector1">
              <a:avLst/>
            </a:prstGeom>
            <a:noFill/>
            <a:ln cap="flat" cmpd="sng" w="11100">
              <a:solidFill>
                <a:srgbClr val="004B96"/>
              </a:solidFill>
              <a:prstDash val="solid"/>
              <a:miter lim="800000"/>
              <a:headEnd len="med" w="med" type="none"/>
              <a:tailEnd len="med" w="med" type="none"/>
            </a:ln>
          </p:spPr>
        </p:cxnSp>
        <p:sp>
          <p:nvSpPr>
            <p:cNvPr id="686" name="Google Shape;686;p12"/>
            <p:cNvSpPr/>
            <p:nvPr/>
          </p:nvSpPr>
          <p:spPr>
            <a:xfrm>
              <a:off x="10571163" y="4465638"/>
              <a:ext cx="134938" cy="133350"/>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7" name="Google Shape;687;p12"/>
          <p:cNvSpPr txBox="1"/>
          <p:nvPr/>
        </p:nvSpPr>
        <p:spPr>
          <a:xfrm>
            <a:off x="7224287" y="1288587"/>
            <a:ext cx="3481814" cy="81047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the load during testing process.</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You can create an exercise program</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for testing and find out the breathing parameters</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at the time of these loads from the report.</a:t>
            </a:r>
            <a:endParaRPr sz="1200">
              <a:solidFill>
                <a:srgbClr val="3C73BE"/>
              </a:solidFill>
              <a:latin typeface="Calibri"/>
              <a:ea typeface="Calibri"/>
              <a:cs typeface="Calibri"/>
              <a:sym typeface="Calibri"/>
            </a:endParaRPr>
          </a:p>
        </p:txBody>
      </p:sp>
      <p:sp>
        <p:nvSpPr>
          <p:cNvPr id="688" name="Google Shape;688;p12"/>
          <p:cNvSpPr txBox="1"/>
          <p:nvPr/>
        </p:nvSpPr>
        <p:spPr>
          <a:xfrm>
            <a:off x="10997639" y="1979689"/>
            <a:ext cx="1128890" cy="152862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smartphone</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and application</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for choosing</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the loads</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and getting</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feedback</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about own</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breathing</a:t>
            </a:r>
            <a:endParaRPr sz="1200">
              <a:solidFill>
                <a:srgbClr val="3C73BE"/>
              </a:solidFill>
              <a:latin typeface="Calibri"/>
              <a:ea typeface="Calibri"/>
              <a:cs typeface="Calibri"/>
              <a:sym typeface="Calibri"/>
            </a:endParaRPr>
          </a:p>
        </p:txBody>
      </p:sp>
      <p:sp>
        <p:nvSpPr>
          <p:cNvPr id="689" name="Google Shape;689;p12"/>
          <p:cNvSpPr txBox="1"/>
          <p:nvPr/>
        </p:nvSpPr>
        <p:spPr>
          <a:xfrm>
            <a:off x="10997639" y="4386988"/>
            <a:ext cx="1128890" cy="45140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volunteer</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person</a:t>
            </a:r>
            <a:endParaRPr sz="1200">
              <a:solidFill>
                <a:srgbClr val="3C73BE"/>
              </a:solidFill>
              <a:latin typeface="Calibri"/>
              <a:ea typeface="Calibri"/>
              <a:cs typeface="Calibri"/>
              <a:sym typeface="Calibri"/>
            </a:endParaRPr>
          </a:p>
        </p:txBody>
      </p:sp>
      <p:sp>
        <p:nvSpPr>
          <p:cNvPr id="690" name="Google Shape;690;p12"/>
          <p:cNvSpPr txBox="1"/>
          <p:nvPr/>
        </p:nvSpPr>
        <p:spPr>
          <a:xfrm>
            <a:off x="7224287" y="4526309"/>
            <a:ext cx="1236735" cy="45140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tested breathing</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apparatus</a:t>
            </a:r>
            <a:endParaRPr sz="1200">
              <a:solidFill>
                <a:srgbClr val="3C73BE"/>
              </a:solidFill>
              <a:latin typeface="Calibri"/>
              <a:ea typeface="Calibri"/>
              <a:cs typeface="Calibri"/>
              <a:sym typeface="Calibri"/>
            </a:endParaRPr>
          </a:p>
        </p:txBody>
      </p:sp>
      <p:sp>
        <p:nvSpPr>
          <p:cNvPr id="691" name="Google Shape;691;p12"/>
          <p:cNvSpPr txBox="1"/>
          <p:nvPr/>
        </p:nvSpPr>
        <p:spPr>
          <a:xfrm>
            <a:off x="7224286" y="5067483"/>
            <a:ext cx="1898758" cy="81047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portable measuring unit —</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unique system connects</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with RPE and record breathing parameters</a:t>
            </a:r>
            <a:endParaRPr sz="1200">
              <a:solidFill>
                <a:srgbClr val="3C73BE"/>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6" name="Shape 696"/>
        <p:cNvGrpSpPr/>
        <p:nvPr/>
      </p:nvGrpSpPr>
      <p:grpSpPr>
        <a:xfrm>
          <a:off x="0" y="0"/>
          <a:ext cx="0" cy="0"/>
          <a:chOff x="0" y="0"/>
          <a:chExt cx="0" cy="0"/>
        </a:xfrm>
      </p:grpSpPr>
      <p:pic>
        <p:nvPicPr>
          <p:cNvPr id="697" name="Google Shape;697;p13"/>
          <p:cNvPicPr preferRelativeResize="0"/>
          <p:nvPr/>
        </p:nvPicPr>
        <p:blipFill rotWithShape="1">
          <a:blip r:embed="rId3">
            <a:alphaModFix/>
          </a:blip>
          <a:srcRect b="0" l="0" r="0" t="0"/>
          <a:stretch/>
        </p:blipFill>
        <p:spPr>
          <a:xfrm>
            <a:off x="763888" y="1847461"/>
            <a:ext cx="3414494" cy="3833566"/>
          </a:xfrm>
          <a:prstGeom prst="rect">
            <a:avLst/>
          </a:prstGeom>
          <a:noFill/>
          <a:ln>
            <a:noFill/>
          </a:ln>
        </p:spPr>
      </p:pic>
      <p:pic>
        <p:nvPicPr>
          <p:cNvPr id="698" name="Google Shape;698;p13"/>
          <p:cNvPicPr preferRelativeResize="0"/>
          <p:nvPr/>
        </p:nvPicPr>
        <p:blipFill rotWithShape="1">
          <a:blip r:embed="rId4">
            <a:alphaModFix/>
          </a:blip>
          <a:srcRect b="0" l="0" r="0" t="0"/>
          <a:stretch/>
        </p:blipFill>
        <p:spPr>
          <a:xfrm>
            <a:off x="8550470" y="1480958"/>
            <a:ext cx="2653532" cy="4277336"/>
          </a:xfrm>
          <a:prstGeom prst="rect">
            <a:avLst/>
          </a:prstGeom>
          <a:noFill/>
          <a:ln>
            <a:noFill/>
          </a:ln>
        </p:spPr>
      </p:pic>
      <p:sp>
        <p:nvSpPr>
          <p:cNvPr id="699" name="Google Shape;699;p13"/>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sp>
        <p:nvSpPr>
          <p:cNvPr id="700" name="Google Shape;700;p13"/>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Lung ventilation simulation</a:t>
            </a:r>
            <a:endParaRPr b="1" sz="2800">
              <a:solidFill>
                <a:srgbClr val="143C78"/>
              </a:solidFill>
              <a:latin typeface="Arial Black"/>
              <a:ea typeface="Arial Black"/>
              <a:cs typeface="Arial Black"/>
              <a:sym typeface="Arial Black"/>
            </a:endParaRPr>
          </a:p>
        </p:txBody>
      </p:sp>
      <p:sp>
        <p:nvSpPr>
          <p:cNvPr id="701" name="Google Shape;701;p13"/>
          <p:cNvSpPr txBox="1"/>
          <p:nvPr/>
        </p:nvSpPr>
        <p:spPr>
          <a:xfrm>
            <a:off x="332117" y="704185"/>
            <a:ext cx="8718577" cy="36782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Artificial lungs</a:t>
            </a:r>
            <a:endParaRPr/>
          </a:p>
        </p:txBody>
      </p:sp>
      <p:sp>
        <p:nvSpPr>
          <p:cNvPr id="702" name="Google Shape;702;p13"/>
          <p:cNvSpPr txBox="1"/>
          <p:nvPr/>
        </p:nvSpPr>
        <p:spPr>
          <a:xfrm>
            <a:off x="1005924" y="1169321"/>
            <a:ext cx="2903713"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PULSAR</a:t>
            </a:r>
            <a:br>
              <a:rPr b="1" lang="en-US" sz="1400">
                <a:solidFill>
                  <a:srgbClr val="143C78"/>
                </a:solidFill>
                <a:latin typeface="Calibri"/>
                <a:ea typeface="Calibri"/>
                <a:cs typeface="Calibri"/>
                <a:sym typeface="Calibri"/>
              </a:rPr>
            </a:br>
            <a:r>
              <a:rPr b="1" lang="en-US" sz="1400">
                <a:solidFill>
                  <a:srgbClr val="143C78"/>
                </a:solidFill>
                <a:latin typeface="Calibri"/>
                <a:ea typeface="Calibri"/>
                <a:cs typeface="Calibri"/>
                <a:sym typeface="Calibri"/>
              </a:rPr>
              <a:t>breathing machine</a:t>
            </a:r>
            <a:endParaRPr/>
          </a:p>
        </p:txBody>
      </p:sp>
      <p:sp>
        <p:nvSpPr>
          <p:cNvPr id="703" name="Google Shape;703;p13"/>
          <p:cNvSpPr txBox="1"/>
          <p:nvPr/>
        </p:nvSpPr>
        <p:spPr>
          <a:xfrm>
            <a:off x="4791779" y="2011095"/>
            <a:ext cx="2876550" cy="7571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create a pulsating air flow that imitates human breathing with the required value of lung ventilation. Can be completed with a pumped or heated dummy human head.</a:t>
            </a:r>
            <a:endParaRPr sz="1200">
              <a:solidFill>
                <a:schemeClr val="dk1"/>
              </a:solidFill>
              <a:latin typeface="Calibri"/>
              <a:ea typeface="Calibri"/>
              <a:cs typeface="Calibri"/>
              <a:sym typeface="Calibri"/>
            </a:endParaRPr>
          </a:p>
        </p:txBody>
      </p:sp>
      <p:sp>
        <p:nvSpPr>
          <p:cNvPr id="704" name="Google Shape;704;p13"/>
          <p:cNvSpPr txBox="1"/>
          <p:nvPr/>
        </p:nvSpPr>
        <p:spPr>
          <a:xfrm>
            <a:off x="8282361" y="1169321"/>
            <a:ext cx="2903713"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OLYMPUS </a:t>
            </a:r>
            <a:br>
              <a:rPr b="1" lang="en-US" sz="1400">
                <a:solidFill>
                  <a:srgbClr val="143C78"/>
                </a:solidFill>
                <a:latin typeface="Calibri"/>
                <a:ea typeface="Calibri"/>
                <a:cs typeface="Calibri"/>
                <a:sym typeface="Calibri"/>
              </a:rPr>
            </a:br>
            <a:r>
              <a:rPr b="1" lang="en-US" sz="1400">
                <a:solidFill>
                  <a:srgbClr val="143C78"/>
                </a:solidFill>
                <a:latin typeface="Calibri"/>
                <a:ea typeface="Calibri"/>
                <a:cs typeface="Calibri"/>
                <a:sym typeface="Calibri"/>
              </a:rPr>
              <a:t>pressure breathing machine</a:t>
            </a:r>
            <a:endParaRPr/>
          </a:p>
        </p:txBody>
      </p:sp>
      <p:sp>
        <p:nvSpPr>
          <p:cNvPr id="705" name="Google Shape;705;p13"/>
          <p:cNvSpPr txBox="1"/>
          <p:nvPr/>
        </p:nvSpPr>
        <p:spPr>
          <a:xfrm>
            <a:off x="332125" y="5642801"/>
            <a:ext cx="3959700" cy="5910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suitable for tests at normal atmospheric pressure. Design with bellow pumps. Controlled via Android app</a:t>
            </a:r>
            <a:endParaRPr sz="12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706" name="Google Shape;706;p13"/>
          <p:cNvSpPr txBox="1"/>
          <p:nvPr/>
        </p:nvSpPr>
        <p:spPr>
          <a:xfrm>
            <a:off x="7858125" y="5642799"/>
            <a:ext cx="4001755"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suitable for tests in conditions of ambient pressure difference. Design with cylinders</a:t>
            </a:r>
            <a:endParaRPr/>
          </a:p>
        </p:txBody>
      </p:sp>
      <p:sp>
        <p:nvSpPr>
          <p:cNvPr id="707" name="Google Shape;707;p13"/>
          <p:cNvSpPr txBox="1"/>
          <p:nvPr/>
        </p:nvSpPr>
        <p:spPr>
          <a:xfrm>
            <a:off x="4791779" y="4242045"/>
            <a:ext cx="28704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  via Bluetooth-chanel</a:t>
            </a:r>
            <a:endParaRPr sz="1200">
              <a:solidFill>
                <a:schemeClr val="dk1"/>
              </a:solidFill>
              <a:latin typeface="Calibri"/>
              <a:ea typeface="Calibri"/>
              <a:cs typeface="Calibri"/>
              <a:sym typeface="Calibri"/>
            </a:endParaRPr>
          </a:p>
        </p:txBody>
      </p:sp>
      <p:grpSp>
        <p:nvGrpSpPr>
          <p:cNvPr id="708" name="Google Shape;708;p13"/>
          <p:cNvGrpSpPr/>
          <p:nvPr/>
        </p:nvGrpSpPr>
        <p:grpSpPr>
          <a:xfrm>
            <a:off x="10450512" y="0"/>
            <a:ext cx="454025" cy="700088"/>
            <a:chOff x="8736013" y="-3175"/>
            <a:chExt cx="454025" cy="700088"/>
          </a:xfrm>
        </p:grpSpPr>
        <p:sp>
          <p:nvSpPr>
            <p:cNvPr id="709" name="Google Shape;709;p13"/>
            <p:cNvSpPr/>
            <p:nvPr/>
          </p:nvSpPr>
          <p:spPr>
            <a:xfrm>
              <a:off x="8736013" y="-3175"/>
              <a:ext cx="454025" cy="700088"/>
            </a:xfrm>
            <a:custGeom>
              <a:rect b="b" l="l" r="r" t="t"/>
              <a:pathLst>
                <a:path extrusionOk="0" h="260" w="170">
                  <a:moveTo>
                    <a:pt x="0" y="0"/>
                  </a:moveTo>
                  <a:cubicBezTo>
                    <a:pt x="0" y="238"/>
                    <a:pt x="0" y="238"/>
                    <a:pt x="0" y="238"/>
                  </a:cubicBezTo>
                  <a:cubicBezTo>
                    <a:pt x="0" y="250"/>
                    <a:pt x="10" y="260"/>
                    <a:pt x="23" y="260"/>
                  </a:cubicBezTo>
                  <a:cubicBezTo>
                    <a:pt x="147" y="260"/>
                    <a:pt x="147" y="260"/>
                    <a:pt x="147" y="260"/>
                  </a:cubicBezTo>
                  <a:cubicBezTo>
                    <a:pt x="160" y="260"/>
                    <a:pt x="170" y="250"/>
                    <a:pt x="170" y="238"/>
                  </a:cubicBezTo>
                  <a:cubicBezTo>
                    <a:pt x="170" y="0"/>
                    <a:pt x="170" y="0"/>
                    <a:pt x="170" y="0"/>
                  </a:cubicBezTo>
                  <a:lnTo>
                    <a:pt x="0" y="0"/>
                  </a:ln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13"/>
            <p:cNvSpPr/>
            <p:nvPr/>
          </p:nvSpPr>
          <p:spPr>
            <a:xfrm>
              <a:off x="8799513" y="198438"/>
              <a:ext cx="325437" cy="417513"/>
            </a:xfrm>
            <a:custGeom>
              <a:rect b="b" l="l" r="r" t="t"/>
              <a:pathLst>
                <a:path extrusionOk="0" h="155" w="122">
                  <a:moveTo>
                    <a:pt x="36" y="155"/>
                  </a:moveTo>
                  <a:cubicBezTo>
                    <a:pt x="12" y="155"/>
                    <a:pt x="12" y="155"/>
                    <a:pt x="12" y="155"/>
                  </a:cubicBezTo>
                  <a:cubicBezTo>
                    <a:pt x="5" y="155"/>
                    <a:pt x="0" y="150"/>
                    <a:pt x="0" y="144"/>
                  </a:cubicBezTo>
                  <a:cubicBezTo>
                    <a:pt x="0" y="37"/>
                    <a:pt x="0" y="37"/>
                    <a:pt x="0" y="37"/>
                  </a:cubicBezTo>
                  <a:cubicBezTo>
                    <a:pt x="0" y="24"/>
                    <a:pt x="11" y="14"/>
                    <a:pt x="24" y="14"/>
                  </a:cubicBezTo>
                  <a:cubicBezTo>
                    <a:pt x="24" y="14"/>
                    <a:pt x="24" y="14"/>
                    <a:pt x="24" y="14"/>
                  </a:cubicBezTo>
                  <a:cubicBezTo>
                    <a:pt x="36" y="14"/>
                    <a:pt x="47" y="24"/>
                    <a:pt x="47" y="37"/>
                  </a:cubicBezTo>
                  <a:cubicBezTo>
                    <a:pt x="47" y="144"/>
                    <a:pt x="47" y="144"/>
                    <a:pt x="47" y="144"/>
                  </a:cubicBezTo>
                  <a:cubicBezTo>
                    <a:pt x="47" y="150"/>
                    <a:pt x="42" y="155"/>
                    <a:pt x="36" y="155"/>
                  </a:cubicBezTo>
                  <a:close/>
                  <a:moveTo>
                    <a:pt x="93" y="144"/>
                  </a:moveTo>
                  <a:cubicBezTo>
                    <a:pt x="93" y="37"/>
                    <a:pt x="93" y="37"/>
                    <a:pt x="93" y="37"/>
                  </a:cubicBezTo>
                  <a:cubicBezTo>
                    <a:pt x="93" y="24"/>
                    <a:pt x="83" y="14"/>
                    <a:pt x="70" y="14"/>
                  </a:cubicBezTo>
                  <a:cubicBezTo>
                    <a:pt x="70" y="14"/>
                    <a:pt x="70" y="14"/>
                    <a:pt x="70" y="14"/>
                  </a:cubicBezTo>
                  <a:cubicBezTo>
                    <a:pt x="57" y="14"/>
                    <a:pt x="47" y="24"/>
                    <a:pt x="47" y="37"/>
                  </a:cubicBezTo>
                  <a:cubicBezTo>
                    <a:pt x="47" y="144"/>
                    <a:pt x="47" y="144"/>
                    <a:pt x="47" y="144"/>
                  </a:cubicBezTo>
                  <a:cubicBezTo>
                    <a:pt x="47" y="150"/>
                    <a:pt x="52" y="155"/>
                    <a:pt x="58" y="155"/>
                  </a:cubicBezTo>
                  <a:cubicBezTo>
                    <a:pt x="82" y="155"/>
                    <a:pt x="82" y="155"/>
                    <a:pt x="82" y="155"/>
                  </a:cubicBezTo>
                  <a:cubicBezTo>
                    <a:pt x="88" y="155"/>
                    <a:pt x="93" y="150"/>
                    <a:pt x="93" y="144"/>
                  </a:cubicBezTo>
                  <a:close/>
                  <a:moveTo>
                    <a:pt x="0" y="47"/>
                  </a:moveTo>
                  <a:cubicBezTo>
                    <a:pt x="92" y="47"/>
                    <a:pt x="92" y="47"/>
                    <a:pt x="92" y="47"/>
                  </a:cubicBezTo>
                  <a:moveTo>
                    <a:pt x="0" y="140"/>
                  </a:moveTo>
                  <a:cubicBezTo>
                    <a:pt x="92" y="140"/>
                    <a:pt x="92" y="140"/>
                    <a:pt x="92" y="140"/>
                  </a:cubicBezTo>
                  <a:moveTo>
                    <a:pt x="30" y="14"/>
                  </a:moveTo>
                  <a:cubicBezTo>
                    <a:pt x="30" y="6"/>
                    <a:pt x="30" y="6"/>
                    <a:pt x="30" y="6"/>
                  </a:cubicBezTo>
                  <a:cubicBezTo>
                    <a:pt x="30" y="2"/>
                    <a:pt x="27" y="0"/>
                    <a:pt x="24" y="0"/>
                  </a:cubicBezTo>
                  <a:cubicBezTo>
                    <a:pt x="24" y="0"/>
                    <a:pt x="24" y="0"/>
                    <a:pt x="24" y="0"/>
                  </a:cubicBezTo>
                  <a:cubicBezTo>
                    <a:pt x="20" y="0"/>
                    <a:pt x="18" y="2"/>
                    <a:pt x="18" y="6"/>
                  </a:cubicBezTo>
                  <a:cubicBezTo>
                    <a:pt x="18" y="14"/>
                    <a:pt x="18" y="14"/>
                    <a:pt x="18" y="14"/>
                  </a:cubicBezTo>
                  <a:moveTo>
                    <a:pt x="76" y="14"/>
                  </a:moveTo>
                  <a:cubicBezTo>
                    <a:pt x="76" y="6"/>
                    <a:pt x="76" y="6"/>
                    <a:pt x="76" y="6"/>
                  </a:cubicBezTo>
                  <a:cubicBezTo>
                    <a:pt x="76" y="2"/>
                    <a:pt x="73" y="0"/>
                    <a:pt x="70" y="0"/>
                  </a:cubicBezTo>
                  <a:cubicBezTo>
                    <a:pt x="70" y="0"/>
                    <a:pt x="70" y="0"/>
                    <a:pt x="70" y="0"/>
                  </a:cubicBezTo>
                  <a:cubicBezTo>
                    <a:pt x="67" y="0"/>
                    <a:pt x="64" y="2"/>
                    <a:pt x="64" y="6"/>
                  </a:cubicBezTo>
                  <a:cubicBezTo>
                    <a:pt x="64" y="14"/>
                    <a:pt x="64" y="14"/>
                    <a:pt x="64" y="14"/>
                  </a:cubicBezTo>
                  <a:moveTo>
                    <a:pt x="112" y="67"/>
                  </a:moveTo>
                  <a:cubicBezTo>
                    <a:pt x="112" y="31"/>
                    <a:pt x="112" y="31"/>
                    <a:pt x="112" y="31"/>
                  </a:cubicBezTo>
                  <a:cubicBezTo>
                    <a:pt x="112" y="14"/>
                    <a:pt x="98" y="0"/>
                    <a:pt x="81" y="0"/>
                  </a:cubicBezTo>
                  <a:cubicBezTo>
                    <a:pt x="24" y="0"/>
                    <a:pt x="24" y="0"/>
                    <a:pt x="24" y="0"/>
                  </a:cubicBezTo>
                  <a:moveTo>
                    <a:pt x="112" y="67"/>
                  </a:moveTo>
                  <a:cubicBezTo>
                    <a:pt x="107" y="67"/>
                    <a:pt x="103" y="71"/>
                    <a:pt x="103" y="76"/>
                  </a:cubicBezTo>
                  <a:cubicBezTo>
                    <a:pt x="103" y="82"/>
                    <a:pt x="107" y="86"/>
                    <a:pt x="112" y="86"/>
                  </a:cubicBezTo>
                  <a:cubicBezTo>
                    <a:pt x="117" y="86"/>
                    <a:pt x="122" y="82"/>
                    <a:pt x="122" y="76"/>
                  </a:cubicBezTo>
                  <a:cubicBezTo>
                    <a:pt x="122" y="71"/>
                    <a:pt x="117" y="67"/>
                    <a:pt x="112" y="67"/>
                  </a:cubicBezTo>
                  <a:close/>
                  <a:moveTo>
                    <a:pt x="110" y="76"/>
                  </a:moveTo>
                  <a:cubicBezTo>
                    <a:pt x="114" y="76"/>
                    <a:pt x="114" y="76"/>
                    <a:pt x="114" y="76"/>
                  </a:cubicBezTo>
                  <a:moveTo>
                    <a:pt x="25" y="94"/>
                  </a:moveTo>
                  <a:cubicBezTo>
                    <a:pt x="25" y="77"/>
                    <a:pt x="25" y="77"/>
                    <a:pt x="25" y="77"/>
                  </a:cubicBezTo>
                  <a:cubicBezTo>
                    <a:pt x="25" y="73"/>
                    <a:pt x="21" y="69"/>
                    <a:pt x="17" y="69"/>
                  </a:cubicBezTo>
                  <a:cubicBezTo>
                    <a:pt x="17" y="69"/>
                    <a:pt x="17" y="69"/>
                    <a:pt x="17" y="69"/>
                  </a:cubicBezTo>
                  <a:cubicBezTo>
                    <a:pt x="12" y="69"/>
                    <a:pt x="8" y="73"/>
                    <a:pt x="8" y="77"/>
                  </a:cubicBezTo>
                  <a:cubicBezTo>
                    <a:pt x="8" y="94"/>
                    <a:pt x="8" y="94"/>
                    <a:pt x="8" y="94"/>
                  </a:cubicBezTo>
                  <a:cubicBezTo>
                    <a:pt x="8" y="99"/>
                    <a:pt x="12" y="102"/>
                    <a:pt x="17" y="102"/>
                  </a:cubicBezTo>
                  <a:cubicBezTo>
                    <a:pt x="17" y="102"/>
                    <a:pt x="17" y="102"/>
                    <a:pt x="17" y="102"/>
                  </a:cubicBezTo>
                  <a:cubicBezTo>
                    <a:pt x="21" y="102"/>
                    <a:pt x="25" y="99"/>
                    <a:pt x="25" y="94"/>
                  </a:cubicBezTo>
                  <a:close/>
                  <a:moveTo>
                    <a:pt x="39" y="118"/>
                  </a:moveTo>
                  <a:cubicBezTo>
                    <a:pt x="29" y="118"/>
                    <a:pt x="29" y="118"/>
                    <a:pt x="29" y="118"/>
                  </a:cubicBezTo>
                  <a:cubicBezTo>
                    <a:pt x="37" y="109"/>
                    <a:pt x="37" y="109"/>
                    <a:pt x="37" y="109"/>
                  </a:cubicBezTo>
                  <a:cubicBezTo>
                    <a:pt x="39" y="106"/>
                    <a:pt x="37" y="102"/>
                    <a:pt x="33" y="102"/>
                  </a:cubicBezTo>
                  <a:cubicBezTo>
                    <a:pt x="33" y="102"/>
                    <a:pt x="33" y="102"/>
                    <a:pt x="33" y="102"/>
                  </a:cubicBezTo>
                  <a:cubicBezTo>
                    <a:pt x="31" y="102"/>
                    <a:pt x="29" y="104"/>
                    <a:pt x="29" y="107"/>
                  </a:cubicBezTo>
                  <a:cubicBezTo>
                    <a:pt x="29" y="108"/>
                    <a:pt x="29" y="108"/>
                    <a:pt x="29" y="108"/>
                  </a:cubicBezTo>
                  <a:moveTo>
                    <a:pt x="71" y="94"/>
                  </a:moveTo>
                  <a:cubicBezTo>
                    <a:pt x="71" y="77"/>
                    <a:pt x="71" y="77"/>
                    <a:pt x="71" y="77"/>
                  </a:cubicBezTo>
                  <a:cubicBezTo>
                    <a:pt x="71" y="73"/>
                    <a:pt x="68" y="69"/>
                    <a:pt x="63" y="69"/>
                  </a:cubicBezTo>
                  <a:cubicBezTo>
                    <a:pt x="63" y="69"/>
                    <a:pt x="63" y="69"/>
                    <a:pt x="63" y="69"/>
                  </a:cubicBezTo>
                  <a:cubicBezTo>
                    <a:pt x="59" y="69"/>
                    <a:pt x="55" y="73"/>
                    <a:pt x="55" y="77"/>
                  </a:cubicBezTo>
                  <a:cubicBezTo>
                    <a:pt x="55" y="94"/>
                    <a:pt x="55" y="94"/>
                    <a:pt x="55" y="94"/>
                  </a:cubicBezTo>
                  <a:cubicBezTo>
                    <a:pt x="55" y="99"/>
                    <a:pt x="59" y="102"/>
                    <a:pt x="63" y="102"/>
                  </a:cubicBezTo>
                  <a:cubicBezTo>
                    <a:pt x="63" y="102"/>
                    <a:pt x="63" y="102"/>
                    <a:pt x="63" y="102"/>
                  </a:cubicBezTo>
                  <a:cubicBezTo>
                    <a:pt x="68" y="102"/>
                    <a:pt x="71" y="99"/>
                    <a:pt x="71" y="94"/>
                  </a:cubicBezTo>
                  <a:close/>
                  <a:moveTo>
                    <a:pt x="85" y="118"/>
                  </a:moveTo>
                  <a:cubicBezTo>
                    <a:pt x="76" y="118"/>
                    <a:pt x="76" y="118"/>
                    <a:pt x="76" y="118"/>
                  </a:cubicBezTo>
                  <a:cubicBezTo>
                    <a:pt x="83" y="109"/>
                    <a:pt x="83" y="109"/>
                    <a:pt x="83" y="109"/>
                  </a:cubicBezTo>
                  <a:cubicBezTo>
                    <a:pt x="85" y="106"/>
                    <a:pt x="83" y="102"/>
                    <a:pt x="80" y="102"/>
                  </a:cubicBezTo>
                  <a:cubicBezTo>
                    <a:pt x="80" y="102"/>
                    <a:pt x="80" y="102"/>
                    <a:pt x="80" y="102"/>
                  </a:cubicBezTo>
                  <a:cubicBezTo>
                    <a:pt x="77" y="102"/>
                    <a:pt x="76" y="104"/>
                    <a:pt x="76" y="107"/>
                  </a:cubicBezTo>
                  <a:cubicBezTo>
                    <a:pt x="76" y="108"/>
                    <a:pt x="76" y="108"/>
                    <a:pt x="76" y="108"/>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1" name="Google Shape;711;p13"/>
          <p:cNvGrpSpPr/>
          <p:nvPr/>
        </p:nvGrpSpPr>
        <p:grpSpPr>
          <a:xfrm>
            <a:off x="10944225" y="0"/>
            <a:ext cx="454025" cy="700088"/>
            <a:chOff x="9229725" y="-3175"/>
            <a:chExt cx="454025" cy="700088"/>
          </a:xfrm>
        </p:grpSpPr>
        <p:sp>
          <p:nvSpPr>
            <p:cNvPr id="712" name="Google Shape;712;p13"/>
            <p:cNvSpPr/>
            <p:nvPr/>
          </p:nvSpPr>
          <p:spPr>
            <a:xfrm>
              <a:off x="9229725"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13"/>
            <p:cNvSpPr/>
            <p:nvPr/>
          </p:nvSpPr>
          <p:spPr>
            <a:xfrm>
              <a:off x="9288463" y="277813"/>
              <a:ext cx="339725" cy="314325"/>
            </a:xfrm>
            <a:custGeom>
              <a:rect b="b" l="l" r="r" t="t"/>
              <a:pathLst>
                <a:path extrusionOk="0" h="117" w="127">
                  <a:moveTo>
                    <a:pt x="54" y="54"/>
                  </a:moveTo>
                  <a:cubicBezTo>
                    <a:pt x="72" y="54"/>
                    <a:pt x="72" y="54"/>
                    <a:pt x="72" y="54"/>
                  </a:cubicBezTo>
                  <a:moveTo>
                    <a:pt x="54" y="63"/>
                  </a:moveTo>
                  <a:cubicBezTo>
                    <a:pt x="72" y="63"/>
                    <a:pt x="72" y="63"/>
                    <a:pt x="72" y="63"/>
                  </a:cubicBezTo>
                  <a:moveTo>
                    <a:pt x="54" y="72"/>
                  </a:moveTo>
                  <a:cubicBezTo>
                    <a:pt x="72" y="72"/>
                    <a:pt x="72" y="72"/>
                    <a:pt x="72" y="72"/>
                  </a:cubicBezTo>
                  <a:moveTo>
                    <a:pt x="63" y="93"/>
                  </a:moveTo>
                  <a:cubicBezTo>
                    <a:pt x="56" y="93"/>
                    <a:pt x="51" y="95"/>
                    <a:pt x="51" y="98"/>
                  </a:cubicBezTo>
                  <a:cubicBezTo>
                    <a:pt x="51" y="100"/>
                    <a:pt x="56" y="103"/>
                    <a:pt x="63" y="103"/>
                  </a:cubicBezTo>
                  <a:cubicBezTo>
                    <a:pt x="70" y="103"/>
                    <a:pt x="75" y="100"/>
                    <a:pt x="75" y="98"/>
                  </a:cubicBezTo>
                  <a:cubicBezTo>
                    <a:pt x="75" y="95"/>
                    <a:pt x="70" y="93"/>
                    <a:pt x="63" y="93"/>
                  </a:cubicBezTo>
                  <a:close/>
                  <a:moveTo>
                    <a:pt x="63" y="114"/>
                  </a:moveTo>
                  <a:cubicBezTo>
                    <a:pt x="76" y="114"/>
                    <a:pt x="83" y="103"/>
                    <a:pt x="88" y="103"/>
                  </a:cubicBezTo>
                  <a:moveTo>
                    <a:pt x="107" y="86"/>
                  </a:moveTo>
                  <a:cubicBezTo>
                    <a:pt x="103" y="101"/>
                    <a:pt x="102" y="115"/>
                    <a:pt x="106" y="116"/>
                  </a:cubicBezTo>
                  <a:cubicBezTo>
                    <a:pt x="110" y="117"/>
                    <a:pt x="117" y="106"/>
                    <a:pt x="122" y="90"/>
                  </a:cubicBezTo>
                  <a:cubicBezTo>
                    <a:pt x="126" y="75"/>
                    <a:pt x="127" y="62"/>
                    <a:pt x="123" y="61"/>
                  </a:cubicBezTo>
                  <a:cubicBezTo>
                    <a:pt x="119" y="59"/>
                    <a:pt x="112" y="71"/>
                    <a:pt x="107" y="86"/>
                  </a:cubicBezTo>
                  <a:close/>
                  <a:moveTo>
                    <a:pt x="123" y="61"/>
                  </a:moveTo>
                  <a:cubicBezTo>
                    <a:pt x="109" y="54"/>
                    <a:pt x="109" y="54"/>
                    <a:pt x="109" y="54"/>
                  </a:cubicBezTo>
                  <a:cubicBezTo>
                    <a:pt x="105" y="53"/>
                    <a:pt x="98" y="64"/>
                    <a:pt x="93" y="79"/>
                  </a:cubicBezTo>
                  <a:cubicBezTo>
                    <a:pt x="88" y="95"/>
                    <a:pt x="88" y="108"/>
                    <a:pt x="92" y="110"/>
                  </a:cubicBezTo>
                  <a:cubicBezTo>
                    <a:pt x="106" y="116"/>
                    <a:pt x="106" y="116"/>
                    <a:pt x="106" y="116"/>
                  </a:cubicBezTo>
                  <a:moveTo>
                    <a:pt x="100" y="62"/>
                  </a:moveTo>
                  <a:cubicBezTo>
                    <a:pt x="75" y="30"/>
                    <a:pt x="75" y="30"/>
                    <a:pt x="75" y="30"/>
                  </a:cubicBezTo>
                  <a:cubicBezTo>
                    <a:pt x="72" y="26"/>
                    <a:pt x="68" y="24"/>
                    <a:pt x="63" y="24"/>
                  </a:cubicBezTo>
                  <a:cubicBezTo>
                    <a:pt x="63" y="24"/>
                    <a:pt x="63" y="24"/>
                    <a:pt x="63" y="24"/>
                  </a:cubicBezTo>
                  <a:moveTo>
                    <a:pt x="107" y="21"/>
                  </a:moveTo>
                  <a:cubicBezTo>
                    <a:pt x="87" y="11"/>
                    <a:pt x="63" y="12"/>
                    <a:pt x="63" y="12"/>
                  </a:cubicBezTo>
                  <a:moveTo>
                    <a:pt x="38" y="103"/>
                  </a:moveTo>
                  <a:cubicBezTo>
                    <a:pt x="44" y="103"/>
                    <a:pt x="50" y="114"/>
                    <a:pt x="63" y="114"/>
                  </a:cubicBezTo>
                  <a:moveTo>
                    <a:pt x="3" y="61"/>
                  </a:moveTo>
                  <a:cubicBezTo>
                    <a:pt x="0" y="62"/>
                    <a:pt x="0" y="75"/>
                    <a:pt x="5" y="90"/>
                  </a:cubicBezTo>
                  <a:cubicBezTo>
                    <a:pt x="9" y="106"/>
                    <a:pt x="16" y="117"/>
                    <a:pt x="20" y="116"/>
                  </a:cubicBezTo>
                  <a:cubicBezTo>
                    <a:pt x="24" y="115"/>
                    <a:pt x="24" y="101"/>
                    <a:pt x="19" y="86"/>
                  </a:cubicBezTo>
                  <a:cubicBezTo>
                    <a:pt x="14" y="71"/>
                    <a:pt x="7" y="59"/>
                    <a:pt x="3" y="61"/>
                  </a:cubicBezTo>
                  <a:close/>
                  <a:moveTo>
                    <a:pt x="20" y="116"/>
                  </a:moveTo>
                  <a:cubicBezTo>
                    <a:pt x="35" y="110"/>
                    <a:pt x="35" y="110"/>
                    <a:pt x="35" y="110"/>
                  </a:cubicBezTo>
                  <a:cubicBezTo>
                    <a:pt x="38" y="108"/>
                    <a:pt x="38" y="95"/>
                    <a:pt x="33" y="79"/>
                  </a:cubicBezTo>
                  <a:cubicBezTo>
                    <a:pt x="28" y="64"/>
                    <a:pt x="21" y="53"/>
                    <a:pt x="17" y="54"/>
                  </a:cubicBezTo>
                  <a:cubicBezTo>
                    <a:pt x="3" y="61"/>
                    <a:pt x="3" y="61"/>
                    <a:pt x="3" y="61"/>
                  </a:cubicBezTo>
                  <a:moveTo>
                    <a:pt x="63" y="24"/>
                  </a:moveTo>
                  <a:cubicBezTo>
                    <a:pt x="63" y="24"/>
                    <a:pt x="63" y="24"/>
                    <a:pt x="63" y="24"/>
                  </a:cubicBezTo>
                  <a:cubicBezTo>
                    <a:pt x="58" y="24"/>
                    <a:pt x="54" y="26"/>
                    <a:pt x="51" y="30"/>
                  </a:cubicBezTo>
                  <a:cubicBezTo>
                    <a:pt x="26" y="62"/>
                    <a:pt x="26" y="62"/>
                    <a:pt x="26" y="62"/>
                  </a:cubicBezTo>
                  <a:moveTo>
                    <a:pt x="63" y="12"/>
                  </a:moveTo>
                  <a:cubicBezTo>
                    <a:pt x="63" y="12"/>
                    <a:pt x="39" y="11"/>
                    <a:pt x="19" y="21"/>
                  </a:cubicBezTo>
                  <a:moveTo>
                    <a:pt x="84" y="40"/>
                  </a:moveTo>
                  <a:cubicBezTo>
                    <a:pt x="103" y="37"/>
                    <a:pt x="116" y="30"/>
                    <a:pt x="116" y="21"/>
                  </a:cubicBezTo>
                  <a:cubicBezTo>
                    <a:pt x="116" y="10"/>
                    <a:pt x="92" y="0"/>
                    <a:pt x="63" y="0"/>
                  </a:cubicBezTo>
                  <a:cubicBezTo>
                    <a:pt x="34" y="0"/>
                    <a:pt x="10" y="10"/>
                    <a:pt x="10" y="21"/>
                  </a:cubicBezTo>
                  <a:cubicBezTo>
                    <a:pt x="10" y="30"/>
                    <a:pt x="24" y="37"/>
                    <a:pt x="43" y="40"/>
                  </a:cubicBezTo>
                  <a:moveTo>
                    <a:pt x="10" y="21"/>
                  </a:moveTo>
                  <a:cubicBezTo>
                    <a:pt x="10" y="33"/>
                    <a:pt x="10" y="33"/>
                    <a:pt x="10" y="33"/>
                  </a:cubicBezTo>
                  <a:cubicBezTo>
                    <a:pt x="10" y="40"/>
                    <a:pt x="20" y="47"/>
                    <a:pt x="35" y="51"/>
                  </a:cubicBezTo>
                  <a:moveTo>
                    <a:pt x="92" y="51"/>
                  </a:moveTo>
                  <a:cubicBezTo>
                    <a:pt x="106" y="47"/>
                    <a:pt x="116" y="40"/>
                    <a:pt x="116" y="33"/>
                  </a:cubicBezTo>
                  <a:cubicBezTo>
                    <a:pt x="116" y="21"/>
                    <a:pt x="116" y="21"/>
                    <a:pt x="116" y="21"/>
                  </a:cubicBezTo>
                </a:path>
              </a:pathLst>
            </a:custGeom>
            <a:noFill/>
            <a:ln cap="rnd" cmpd="sng" w="95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14" name="Google Shape;714;p13"/>
          <p:cNvPicPr preferRelativeResize="0"/>
          <p:nvPr/>
        </p:nvPicPr>
        <p:blipFill rotWithShape="1">
          <a:blip r:embed="rId5">
            <a:alphaModFix/>
          </a:blip>
          <a:srcRect b="0" l="0" r="0" t="0"/>
          <a:stretch/>
        </p:blipFill>
        <p:spPr>
          <a:xfrm>
            <a:off x="5277406" y="2893272"/>
            <a:ext cx="1905291" cy="1434849"/>
          </a:xfrm>
          <a:prstGeom prst="rect">
            <a:avLst/>
          </a:prstGeom>
          <a:noFill/>
          <a:ln>
            <a:noFill/>
          </a:ln>
        </p:spPr>
      </p:pic>
      <p:grpSp>
        <p:nvGrpSpPr>
          <p:cNvPr id="715" name="Google Shape;715;p13"/>
          <p:cNvGrpSpPr/>
          <p:nvPr/>
        </p:nvGrpSpPr>
        <p:grpSpPr>
          <a:xfrm>
            <a:off x="11434762" y="0"/>
            <a:ext cx="457200" cy="700088"/>
            <a:chOff x="10217150" y="-3175"/>
            <a:chExt cx="457200" cy="700088"/>
          </a:xfrm>
        </p:grpSpPr>
        <p:sp>
          <p:nvSpPr>
            <p:cNvPr id="716" name="Google Shape;716;p13"/>
            <p:cNvSpPr/>
            <p:nvPr/>
          </p:nvSpPr>
          <p:spPr>
            <a:xfrm>
              <a:off x="10217150" y="-3175"/>
              <a:ext cx="457200" cy="700088"/>
            </a:xfrm>
            <a:custGeom>
              <a:rect b="b" l="l" r="r" t="t"/>
              <a:pathLst>
                <a:path extrusionOk="0" h="260" w="171">
                  <a:moveTo>
                    <a:pt x="0" y="0"/>
                  </a:moveTo>
                  <a:cubicBezTo>
                    <a:pt x="0" y="238"/>
                    <a:pt x="0" y="238"/>
                    <a:pt x="0" y="238"/>
                  </a:cubicBezTo>
                  <a:cubicBezTo>
                    <a:pt x="0" y="250"/>
                    <a:pt x="11" y="260"/>
                    <a:pt x="23" y="260"/>
                  </a:cubicBezTo>
                  <a:cubicBezTo>
                    <a:pt x="148" y="260"/>
                    <a:pt x="148" y="260"/>
                    <a:pt x="148" y="260"/>
                  </a:cubicBezTo>
                  <a:cubicBezTo>
                    <a:pt x="160" y="260"/>
                    <a:pt x="171" y="250"/>
                    <a:pt x="171" y="238"/>
                  </a:cubicBezTo>
                  <a:cubicBezTo>
                    <a:pt x="171" y="0"/>
                    <a:pt x="171" y="0"/>
                    <a:pt x="171" y="0"/>
                  </a:cubicBezTo>
                  <a:lnTo>
                    <a:pt x="0" y="0"/>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13"/>
            <p:cNvSpPr/>
            <p:nvPr/>
          </p:nvSpPr>
          <p:spPr>
            <a:xfrm>
              <a:off x="10282238" y="258763"/>
              <a:ext cx="341312" cy="334963"/>
            </a:xfrm>
            <a:custGeom>
              <a:rect b="b" l="l" r="r" t="t"/>
              <a:pathLst>
                <a:path extrusionOk="0" h="125" w="128">
                  <a:moveTo>
                    <a:pt x="128" y="106"/>
                  </a:moveTo>
                  <a:cubicBezTo>
                    <a:pt x="128" y="117"/>
                    <a:pt x="119" y="125"/>
                    <a:pt x="109" y="125"/>
                  </a:cubicBezTo>
                  <a:cubicBezTo>
                    <a:pt x="98" y="125"/>
                    <a:pt x="89" y="117"/>
                    <a:pt x="89" y="106"/>
                  </a:cubicBezTo>
                  <a:cubicBezTo>
                    <a:pt x="89" y="95"/>
                    <a:pt x="109" y="59"/>
                    <a:pt x="109" y="59"/>
                  </a:cubicBezTo>
                  <a:cubicBezTo>
                    <a:pt x="109" y="59"/>
                    <a:pt x="128" y="95"/>
                    <a:pt x="128" y="106"/>
                  </a:cubicBezTo>
                  <a:close/>
                  <a:moveTo>
                    <a:pt x="109" y="116"/>
                  </a:moveTo>
                  <a:cubicBezTo>
                    <a:pt x="114" y="116"/>
                    <a:pt x="119" y="112"/>
                    <a:pt x="119" y="106"/>
                  </a:cubicBezTo>
                  <a:moveTo>
                    <a:pt x="118" y="56"/>
                  </a:moveTo>
                  <a:cubicBezTo>
                    <a:pt x="116" y="25"/>
                    <a:pt x="90" y="0"/>
                    <a:pt x="59" y="0"/>
                  </a:cubicBezTo>
                  <a:cubicBezTo>
                    <a:pt x="26" y="0"/>
                    <a:pt x="0" y="26"/>
                    <a:pt x="0" y="59"/>
                  </a:cubicBezTo>
                  <a:cubicBezTo>
                    <a:pt x="0" y="91"/>
                    <a:pt x="26" y="118"/>
                    <a:pt x="59" y="118"/>
                  </a:cubicBezTo>
                  <a:cubicBezTo>
                    <a:pt x="66" y="118"/>
                    <a:pt x="73" y="116"/>
                    <a:pt x="80" y="114"/>
                  </a:cubicBezTo>
                  <a:moveTo>
                    <a:pt x="59" y="2"/>
                  </a:moveTo>
                  <a:cubicBezTo>
                    <a:pt x="59" y="11"/>
                    <a:pt x="59" y="11"/>
                    <a:pt x="59" y="11"/>
                  </a:cubicBezTo>
                  <a:moveTo>
                    <a:pt x="30" y="10"/>
                  </a:moveTo>
                  <a:cubicBezTo>
                    <a:pt x="35" y="18"/>
                    <a:pt x="35" y="18"/>
                    <a:pt x="35" y="18"/>
                  </a:cubicBezTo>
                  <a:moveTo>
                    <a:pt x="17" y="35"/>
                  </a:moveTo>
                  <a:cubicBezTo>
                    <a:pt x="10" y="30"/>
                    <a:pt x="10" y="30"/>
                    <a:pt x="10" y="30"/>
                  </a:cubicBezTo>
                  <a:moveTo>
                    <a:pt x="2" y="59"/>
                  </a:moveTo>
                  <a:cubicBezTo>
                    <a:pt x="11" y="59"/>
                    <a:pt x="11" y="59"/>
                    <a:pt x="11" y="59"/>
                  </a:cubicBezTo>
                  <a:moveTo>
                    <a:pt x="108" y="30"/>
                  </a:moveTo>
                  <a:cubicBezTo>
                    <a:pt x="100" y="35"/>
                    <a:pt x="100" y="35"/>
                    <a:pt x="100" y="35"/>
                  </a:cubicBezTo>
                  <a:moveTo>
                    <a:pt x="87" y="10"/>
                  </a:moveTo>
                  <a:cubicBezTo>
                    <a:pt x="83" y="18"/>
                    <a:pt x="83" y="18"/>
                    <a:pt x="83" y="18"/>
                  </a:cubicBezTo>
                  <a:moveTo>
                    <a:pt x="89" y="73"/>
                  </a:moveTo>
                  <a:cubicBezTo>
                    <a:pt x="77" y="73"/>
                    <a:pt x="77" y="73"/>
                    <a:pt x="77" y="73"/>
                  </a:cubicBezTo>
                  <a:cubicBezTo>
                    <a:pt x="77" y="73"/>
                    <a:pt x="77" y="73"/>
                    <a:pt x="77" y="73"/>
                  </a:cubicBezTo>
                  <a:cubicBezTo>
                    <a:pt x="77" y="63"/>
                    <a:pt x="69" y="55"/>
                    <a:pt x="59" y="55"/>
                  </a:cubicBezTo>
                  <a:cubicBezTo>
                    <a:pt x="49" y="55"/>
                    <a:pt x="41" y="63"/>
                    <a:pt x="41" y="73"/>
                  </a:cubicBezTo>
                  <a:cubicBezTo>
                    <a:pt x="41" y="73"/>
                    <a:pt x="41" y="73"/>
                    <a:pt x="41" y="73"/>
                  </a:cubicBezTo>
                  <a:cubicBezTo>
                    <a:pt x="2" y="73"/>
                    <a:pt x="2" y="73"/>
                    <a:pt x="2" y="73"/>
                  </a:cubicBezTo>
                  <a:moveTo>
                    <a:pt x="68" y="25"/>
                  </a:moveTo>
                  <a:cubicBezTo>
                    <a:pt x="62" y="55"/>
                    <a:pt x="62" y="55"/>
                    <a:pt x="62" y="55"/>
                  </a:cubicBezTo>
                  <a:moveTo>
                    <a:pt x="59" y="67"/>
                  </a:moveTo>
                  <a:cubicBezTo>
                    <a:pt x="56" y="67"/>
                    <a:pt x="53" y="69"/>
                    <a:pt x="53" y="73"/>
                  </a:cubicBezTo>
                  <a:cubicBezTo>
                    <a:pt x="53" y="76"/>
                    <a:pt x="56" y="79"/>
                    <a:pt x="59" y="79"/>
                  </a:cubicBezTo>
                  <a:cubicBezTo>
                    <a:pt x="62" y="79"/>
                    <a:pt x="65" y="76"/>
                    <a:pt x="65" y="73"/>
                  </a:cubicBezTo>
                  <a:cubicBezTo>
                    <a:pt x="65" y="69"/>
                    <a:pt x="62" y="67"/>
                    <a:pt x="59" y="67"/>
                  </a:cubicBezTo>
                  <a:close/>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 name="Shape 722"/>
        <p:cNvGrpSpPr/>
        <p:nvPr/>
      </p:nvGrpSpPr>
      <p:grpSpPr>
        <a:xfrm>
          <a:off x="0" y="0"/>
          <a:ext cx="0" cy="0"/>
          <a:chOff x="0" y="0"/>
          <a:chExt cx="0" cy="0"/>
        </a:xfrm>
      </p:grpSpPr>
      <p:pic>
        <p:nvPicPr>
          <p:cNvPr id="723" name="Google Shape;723;p14"/>
          <p:cNvPicPr preferRelativeResize="0"/>
          <p:nvPr/>
        </p:nvPicPr>
        <p:blipFill rotWithShape="1">
          <a:blip r:embed="rId3">
            <a:alphaModFix/>
          </a:blip>
          <a:srcRect b="0" l="0" r="0" t="0"/>
          <a:stretch/>
        </p:blipFill>
        <p:spPr>
          <a:xfrm>
            <a:off x="390637" y="1550202"/>
            <a:ext cx="2903069" cy="4531819"/>
          </a:xfrm>
          <a:prstGeom prst="rect">
            <a:avLst/>
          </a:prstGeom>
          <a:noFill/>
          <a:ln>
            <a:noFill/>
          </a:ln>
        </p:spPr>
      </p:pic>
      <p:sp>
        <p:nvSpPr>
          <p:cNvPr id="724" name="Google Shape;724;p14"/>
          <p:cNvSpPr txBox="1"/>
          <p:nvPr/>
        </p:nvSpPr>
        <p:spPr>
          <a:xfrm>
            <a:off x="288000" y="288000"/>
            <a:ext cx="9144000" cy="49771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Measuring breathing resistance</a:t>
            </a:r>
            <a:endParaRPr b="1" sz="2800">
              <a:solidFill>
                <a:srgbClr val="143C78"/>
              </a:solidFill>
              <a:latin typeface="Arial Black"/>
              <a:ea typeface="Arial Black"/>
              <a:cs typeface="Arial Black"/>
              <a:sym typeface="Arial Black"/>
            </a:endParaRPr>
          </a:p>
        </p:txBody>
      </p:sp>
      <p:sp>
        <p:nvSpPr>
          <p:cNvPr id="725" name="Google Shape;725;p14"/>
          <p:cNvSpPr txBox="1"/>
          <p:nvPr/>
        </p:nvSpPr>
        <p:spPr>
          <a:xfrm>
            <a:off x="288000" y="742685"/>
            <a:ext cx="6358041" cy="31062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Test device BOREAS</a:t>
            </a:r>
            <a:endParaRPr/>
          </a:p>
        </p:txBody>
      </p:sp>
      <p:sp>
        <p:nvSpPr>
          <p:cNvPr id="726" name="Google Shape;726;p14"/>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pic>
        <p:nvPicPr>
          <p:cNvPr id="727" name="Google Shape;727;p14">
            <a:hlinkClick r:id="rId4"/>
          </p:cNvPr>
          <p:cNvPicPr preferRelativeResize="0"/>
          <p:nvPr/>
        </p:nvPicPr>
        <p:blipFill rotWithShape="1">
          <a:blip r:embed="rId5">
            <a:alphaModFix/>
          </a:blip>
          <a:srcRect b="0" l="0" r="0" t="0"/>
          <a:stretch/>
        </p:blipFill>
        <p:spPr>
          <a:xfrm>
            <a:off x="10965433" y="5007428"/>
            <a:ext cx="865634" cy="865634"/>
          </a:xfrm>
          <a:prstGeom prst="rect">
            <a:avLst/>
          </a:prstGeom>
          <a:noFill/>
          <a:ln>
            <a:noFill/>
          </a:ln>
        </p:spPr>
      </p:pic>
      <p:sp>
        <p:nvSpPr>
          <p:cNvPr id="728" name="Google Shape;728;p14"/>
          <p:cNvSpPr txBox="1"/>
          <p:nvPr/>
        </p:nvSpPr>
        <p:spPr>
          <a:xfrm>
            <a:off x="10965433" y="5864259"/>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pic>
        <p:nvPicPr>
          <p:cNvPr id="729" name="Google Shape;729;p14"/>
          <p:cNvPicPr preferRelativeResize="0"/>
          <p:nvPr/>
        </p:nvPicPr>
        <p:blipFill rotWithShape="1">
          <a:blip r:embed="rId6">
            <a:alphaModFix/>
          </a:blip>
          <a:srcRect b="0" l="0" r="0" t="0"/>
          <a:stretch/>
        </p:blipFill>
        <p:spPr>
          <a:xfrm>
            <a:off x="3651124" y="1954354"/>
            <a:ext cx="3878679" cy="2368232"/>
          </a:xfrm>
          <a:prstGeom prst="rect">
            <a:avLst/>
          </a:prstGeom>
          <a:noFill/>
          <a:ln>
            <a:noFill/>
          </a:ln>
        </p:spPr>
      </p:pic>
      <p:sp>
        <p:nvSpPr>
          <p:cNvPr id="730" name="Google Shape;730;p14"/>
          <p:cNvSpPr/>
          <p:nvPr/>
        </p:nvSpPr>
        <p:spPr>
          <a:xfrm>
            <a:off x="8042988" y="3532634"/>
            <a:ext cx="2369976" cy="1639813"/>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RPE with full-face and half-mask; anti-aerosol, anti-gas and combined RPE with an insulating front part; filtering self-rescuer; RPE from radioactive substances.</a:t>
            </a:r>
            <a:endParaRPr sz="1200">
              <a:solidFill>
                <a:schemeClr val="dk1"/>
              </a:solidFill>
              <a:latin typeface="Calibri"/>
              <a:ea typeface="Calibri"/>
              <a:cs typeface="Calibri"/>
              <a:sym typeface="Calibri"/>
            </a:endParaRPr>
          </a:p>
        </p:txBody>
      </p:sp>
      <p:sp>
        <p:nvSpPr>
          <p:cNvPr id="731" name="Google Shape;731;p14"/>
          <p:cNvSpPr/>
          <p:nvPr/>
        </p:nvSpPr>
        <p:spPr>
          <a:xfrm>
            <a:off x="8042988" y="5263099"/>
            <a:ext cx="2369976" cy="818921"/>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sz="1200">
              <a:solidFill>
                <a:schemeClr val="lt1"/>
              </a:solidFill>
              <a:latin typeface="Calibri"/>
              <a:ea typeface="Calibri"/>
              <a:cs typeface="Calibri"/>
              <a:sym typeface="Calibri"/>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EN 136, EN 140, EN 143, EN 149, EN 405, EN 1827</a:t>
            </a:r>
            <a:endParaRPr sz="1000">
              <a:solidFill>
                <a:schemeClr val="lt1"/>
              </a:solidFill>
              <a:latin typeface="Calibri"/>
              <a:ea typeface="Calibri"/>
              <a:cs typeface="Calibri"/>
              <a:sym typeface="Calibri"/>
            </a:endParaRPr>
          </a:p>
          <a:p>
            <a:pPr indent="-88900" lvl="0" marL="88900" marR="0" rtl="0" algn="l">
              <a:spcBef>
                <a:spcPts val="0"/>
              </a:spcBef>
              <a:spcAft>
                <a:spcPts val="0"/>
              </a:spcAft>
              <a:buNone/>
            </a:pPr>
            <a:r>
              <a:rPr lang="en-US" sz="1000">
                <a:solidFill>
                  <a:schemeClr val="lt1"/>
                </a:solidFill>
                <a:latin typeface="Calibri"/>
                <a:ea typeface="Calibri"/>
                <a:cs typeface="Calibri"/>
                <a:sym typeface="Calibri"/>
              </a:rPr>
              <a:t>and others...</a:t>
            </a:r>
            <a:endParaRPr sz="1000">
              <a:solidFill>
                <a:schemeClr val="lt1"/>
              </a:solidFill>
              <a:latin typeface="Calibri"/>
              <a:ea typeface="Calibri"/>
              <a:cs typeface="Calibri"/>
              <a:sym typeface="Calibri"/>
            </a:endParaRPr>
          </a:p>
        </p:txBody>
      </p:sp>
      <p:sp>
        <p:nvSpPr>
          <p:cNvPr id="732" name="Google Shape;732;p14"/>
          <p:cNvSpPr txBox="1"/>
          <p:nvPr/>
        </p:nvSpPr>
        <p:spPr>
          <a:xfrm>
            <a:off x="8042988" y="1285576"/>
            <a:ext cx="2369976" cy="142192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creates a constant air flow through the RPE in the directions of «exhalation» and «inhalation» and measures the air pressure difference between the surrounding atmosphere and the mask space of the RPE, calculates the resistance to air flow.</a:t>
            </a:r>
            <a:endParaRPr sz="1200">
              <a:solidFill>
                <a:schemeClr val="dk1"/>
              </a:solidFill>
              <a:latin typeface="Calibri"/>
              <a:ea typeface="Calibri"/>
              <a:cs typeface="Calibri"/>
              <a:sym typeface="Calibri"/>
            </a:endParaRPr>
          </a:p>
        </p:txBody>
      </p:sp>
      <p:pic>
        <p:nvPicPr>
          <p:cNvPr id="733" name="Google Shape;733;p14"/>
          <p:cNvPicPr preferRelativeResize="0"/>
          <p:nvPr/>
        </p:nvPicPr>
        <p:blipFill rotWithShape="1">
          <a:blip r:embed="rId7">
            <a:alphaModFix/>
          </a:blip>
          <a:srcRect b="0" l="0" r="0" t="0"/>
          <a:stretch/>
        </p:blipFill>
        <p:spPr>
          <a:xfrm>
            <a:off x="2345139" y="3887919"/>
            <a:ext cx="1406680" cy="869333"/>
          </a:xfrm>
          <a:prstGeom prst="rect">
            <a:avLst/>
          </a:prstGeom>
          <a:noFill/>
          <a:ln>
            <a:noFill/>
          </a:ln>
        </p:spPr>
      </p:pic>
      <p:sp>
        <p:nvSpPr>
          <p:cNvPr id="734" name="Google Shape;734;p14"/>
          <p:cNvSpPr txBox="1"/>
          <p:nvPr/>
        </p:nvSpPr>
        <p:spPr>
          <a:xfrm>
            <a:off x="3651124" y="1360201"/>
            <a:ext cx="3878679"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via touch-screen display </a:t>
            </a:r>
            <a:endParaRPr/>
          </a:p>
        </p:txBody>
      </p:sp>
      <p:grpSp>
        <p:nvGrpSpPr>
          <p:cNvPr id="735" name="Google Shape;735;p14"/>
          <p:cNvGrpSpPr/>
          <p:nvPr/>
        </p:nvGrpSpPr>
        <p:grpSpPr>
          <a:xfrm>
            <a:off x="11437937" y="0"/>
            <a:ext cx="454025" cy="700088"/>
            <a:chOff x="9229725" y="-3175"/>
            <a:chExt cx="454025" cy="700088"/>
          </a:xfrm>
        </p:grpSpPr>
        <p:sp>
          <p:nvSpPr>
            <p:cNvPr id="736" name="Google Shape;736;p14"/>
            <p:cNvSpPr/>
            <p:nvPr/>
          </p:nvSpPr>
          <p:spPr>
            <a:xfrm>
              <a:off x="9229725"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14"/>
            <p:cNvSpPr/>
            <p:nvPr/>
          </p:nvSpPr>
          <p:spPr>
            <a:xfrm>
              <a:off x="9288463" y="277813"/>
              <a:ext cx="339725" cy="314325"/>
            </a:xfrm>
            <a:custGeom>
              <a:rect b="b" l="l" r="r" t="t"/>
              <a:pathLst>
                <a:path extrusionOk="0" h="117" w="127">
                  <a:moveTo>
                    <a:pt x="54" y="54"/>
                  </a:moveTo>
                  <a:cubicBezTo>
                    <a:pt x="72" y="54"/>
                    <a:pt x="72" y="54"/>
                    <a:pt x="72" y="54"/>
                  </a:cubicBezTo>
                  <a:moveTo>
                    <a:pt x="54" y="63"/>
                  </a:moveTo>
                  <a:cubicBezTo>
                    <a:pt x="72" y="63"/>
                    <a:pt x="72" y="63"/>
                    <a:pt x="72" y="63"/>
                  </a:cubicBezTo>
                  <a:moveTo>
                    <a:pt x="54" y="72"/>
                  </a:moveTo>
                  <a:cubicBezTo>
                    <a:pt x="72" y="72"/>
                    <a:pt x="72" y="72"/>
                    <a:pt x="72" y="72"/>
                  </a:cubicBezTo>
                  <a:moveTo>
                    <a:pt x="63" y="93"/>
                  </a:moveTo>
                  <a:cubicBezTo>
                    <a:pt x="56" y="93"/>
                    <a:pt x="51" y="95"/>
                    <a:pt x="51" y="98"/>
                  </a:cubicBezTo>
                  <a:cubicBezTo>
                    <a:pt x="51" y="100"/>
                    <a:pt x="56" y="103"/>
                    <a:pt x="63" y="103"/>
                  </a:cubicBezTo>
                  <a:cubicBezTo>
                    <a:pt x="70" y="103"/>
                    <a:pt x="75" y="100"/>
                    <a:pt x="75" y="98"/>
                  </a:cubicBezTo>
                  <a:cubicBezTo>
                    <a:pt x="75" y="95"/>
                    <a:pt x="70" y="93"/>
                    <a:pt x="63" y="93"/>
                  </a:cubicBezTo>
                  <a:close/>
                  <a:moveTo>
                    <a:pt x="63" y="114"/>
                  </a:moveTo>
                  <a:cubicBezTo>
                    <a:pt x="76" y="114"/>
                    <a:pt x="83" y="103"/>
                    <a:pt x="88" y="103"/>
                  </a:cubicBezTo>
                  <a:moveTo>
                    <a:pt x="107" y="86"/>
                  </a:moveTo>
                  <a:cubicBezTo>
                    <a:pt x="103" y="101"/>
                    <a:pt x="102" y="115"/>
                    <a:pt x="106" y="116"/>
                  </a:cubicBezTo>
                  <a:cubicBezTo>
                    <a:pt x="110" y="117"/>
                    <a:pt x="117" y="106"/>
                    <a:pt x="122" y="90"/>
                  </a:cubicBezTo>
                  <a:cubicBezTo>
                    <a:pt x="126" y="75"/>
                    <a:pt x="127" y="62"/>
                    <a:pt x="123" y="61"/>
                  </a:cubicBezTo>
                  <a:cubicBezTo>
                    <a:pt x="119" y="59"/>
                    <a:pt x="112" y="71"/>
                    <a:pt x="107" y="86"/>
                  </a:cubicBezTo>
                  <a:close/>
                  <a:moveTo>
                    <a:pt x="123" y="61"/>
                  </a:moveTo>
                  <a:cubicBezTo>
                    <a:pt x="109" y="54"/>
                    <a:pt x="109" y="54"/>
                    <a:pt x="109" y="54"/>
                  </a:cubicBezTo>
                  <a:cubicBezTo>
                    <a:pt x="105" y="53"/>
                    <a:pt x="98" y="64"/>
                    <a:pt x="93" y="79"/>
                  </a:cubicBezTo>
                  <a:cubicBezTo>
                    <a:pt x="88" y="95"/>
                    <a:pt x="88" y="108"/>
                    <a:pt x="92" y="110"/>
                  </a:cubicBezTo>
                  <a:cubicBezTo>
                    <a:pt x="106" y="116"/>
                    <a:pt x="106" y="116"/>
                    <a:pt x="106" y="116"/>
                  </a:cubicBezTo>
                  <a:moveTo>
                    <a:pt x="100" y="62"/>
                  </a:moveTo>
                  <a:cubicBezTo>
                    <a:pt x="75" y="30"/>
                    <a:pt x="75" y="30"/>
                    <a:pt x="75" y="30"/>
                  </a:cubicBezTo>
                  <a:cubicBezTo>
                    <a:pt x="72" y="26"/>
                    <a:pt x="68" y="24"/>
                    <a:pt x="63" y="24"/>
                  </a:cubicBezTo>
                  <a:cubicBezTo>
                    <a:pt x="63" y="24"/>
                    <a:pt x="63" y="24"/>
                    <a:pt x="63" y="24"/>
                  </a:cubicBezTo>
                  <a:moveTo>
                    <a:pt x="107" y="21"/>
                  </a:moveTo>
                  <a:cubicBezTo>
                    <a:pt x="87" y="11"/>
                    <a:pt x="63" y="12"/>
                    <a:pt x="63" y="12"/>
                  </a:cubicBezTo>
                  <a:moveTo>
                    <a:pt x="38" y="103"/>
                  </a:moveTo>
                  <a:cubicBezTo>
                    <a:pt x="44" y="103"/>
                    <a:pt x="50" y="114"/>
                    <a:pt x="63" y="114"/>
                  </a:cubicBezTo>
                  <a:moveTo>
                    <a:pt x="3" y="61"/>
                  </a:moveTo>
                  <a:cubicBezTo>
                    <a:pt x="0" y="62"/>
                    <a:pt x="0" y="75"/>
                    <a:pt x="5" y="90"/>
                  </a:cubicBezTo>
                  <a:cubicBezTo>
                    <a:pt x="9" y="106"/>
                    <a:pt x="16" y="117"/>
                    <a:pt x="20" y="116"/>
                  </a:cubicBezTo>
                  <a:cubicBezTo>
                    <a:pt x="24" y="115"/>
                    <a:pt x="24" y="101"/>
                    <a:pt x="19" y="86"/>
                  </a:cubicBezTo>
                  <a:cubicBezTo>
                    <a:pt x="14" y="71"/>
                    <a:pt x="7" y="59"/>
                    <a:pt x="3" y="61"/>
                  </a:cubicBezTo>
                  <a:close/>
                  <a:moveTo>
                    <a:pt x="20" y="116"/>
                  </a:moveTo>
                  <a:cubicBezTo>
                    <a:pt x="35" y="110"/>
                    <a:pt x="35" y="110"/>
                    <a:pt x="35" y="110"/>
                  </a:cubicBezTo>
                  <a:cubicBezTo>
                    <a:pt x="38" y="108"/>
                    <a:pt x="38" y="95"/>
                    <a:pt x="33" y="79"/>
                  </a:cubicBezTo>
                  <a:cubicBezTo>
                    <a:pt x="28" y="64"/>
                    <a:pt x="21" y="53"/>
                    <a:pt x="17" y="54"/>
                  </a:cubicBezTo>
                  <a:cubicBezTo>
                    <a:pt x="3" y="61"/>
                    <a:pt x="3" y="61"/>
                    <a:pt x="3" y="61"/>
                  </a:cubicBezTo>
                  <a:moveTo>
                    <a:pt x="63" y="24"/>
                  </a:moveTo>
                  <a:cubicBezTo>
                    <a:pt x="63" y="24"/>
                    <a:pt x="63" y="24"/>
                    <a:pt x="63" y="24"/>
                  </a:cubicBezTo>
                  <a:cubicBezTo>
                    <a:pt x="58" y="24"/>
                    <a:pt x="54" y="26"/>
                    <a:pt x="51" y="30"/>
                  </a:cubicBezTo>
                  <a:cubicBezTo>
                    <a:pt x="26" y="62"/>
                    <a:pt x="26" y="62"/>
                    <a:pt x="26" y="62"/>
                  </a:cubicBezTo>
                  <a:moveTo>
                    <a:pt x="63" y="12"/>
                  </a:moveTo>
                  <a:cubicBezTo>
                    <a:pt x="63" y="12"/>
                    <a:pt x="39" y="11"/>
                    <a:pt x="19" y="21"/>
                  </a:cubicBezTo>
                  <a:moveTo>
                    <a:pt x="84" y="40"/>
                  </a:moveTo>
                  <a:cubicBezTo>
                    <a:pt x="103" y="37"/>
                    <a:pt x="116" y="30"/>
                    <a:pt x="116" y="21"/>
                  </a:cubicBezTo>
                  <a:cubicBezTo>
                    <a:pt x="116" y="10"/>
                    <a:pt x="92" y="0"/>
                    <a:pt x="63" y="0"/>
                  </a:cubicBezTo>
                  <a:cubicBezTo>
                    <a:pt x="34" y="0"/>
                    <a:pt x="10" y="10"/>
                    <a:pt x="10" y="21"/>
                  </a:cubicBezTo>
                  <a:cubicBezTo>
                    <a:pt x="10" y="30"/>
                    <a:pt x="24" y="37"/>
                    <a:pt x="43" y="40"/>
                  </a:cubicBezTo>
                  <a:moveTo>
                    <a:pt x="10" y="21"/>
                  </a:moveTo>
                  <a:cubicBezTo>
                    <a:pt x="10" y="33"/>
                    <a:pt x="10" y="33"/>
                    <a:pt x="10" y="33"/>
                  </a:cubicBezTo>
                  <a:cubicBezTo>
                    <a:pt x="10" y="40"/>
                    <a:pt x="20" y="47"/>
                    <a:pt x="35" y="51"/>
                  </a:cubicBezTo>
                  <a:moveTo>
                    <a:pt x="92" y="51"/>
                  </a:moveTo>
                  <a:cubicBezTo>
                    <a:pt x="106" y="47"/>
                    <a:pt x="116" y="40"/>
                    <a:pt x="116" y="33"/>
                  </a:cubicBezTo>
                  <a:cubicBezTo>
                    <a:pt x="116" y="21"/>
                    <a:pt x="116" y="21"/>
                    <a:pt x="116" y="21"/>
                  </a:cubicBezTo>
                </a:path>
              </a:pathLst>
            </a:custGeom>
            <a:noFill/>
            <a:ln cap="rnd" cmpd="sng" w="95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2" name="Shape 742"/>
        <p:cNvGrpSpPr/>
        <p:nvPr/>
      </p:nvGrpSpPr>
      <p:grpSpPr>
        <a:xfrm>
          <a:off x="0" y="0"/>
          <a:ext cx="0" cy="0"/>
          <a:chOff x="0" y="0"/>
          <a:chExt cx="0" cy="0"/>
        </a:xfrm>
      </p:grpSpPr>
      <p:pic>
        <p:nvPicPr>
          <p:cNvPr id="743" name="Google Shape;743;p15"/>
          <p:cNvPicPr preferRelativeResize="0"/>
          <p:nvPr/>
        </p:nvPicPr>
        <p:blipFill rotWithShape="1">
          <a:blip r:embed="rId3">
            <a:alphaModFix/>
          </a:blip>
          <a:srcRect b="0" l="0" r="0" t="0"/>
          <a:stretch/>
        </p:blipFill>
        <p:spPr>
          <a:xfrm>
            <a:off x="766530" y="1478437"/>
            <a:ext cx="5155946" cy="2913590"/>
          </a:xfrm>
          <a:prstGeom prst="rect">
            <a:avLst/>
          </a:prstGeom>
          <a:noFill/>
          <a:ln>
            <a:noFill/>
          </a:ln>
        </p:spPr>
      </p:pic>
      <p:sp>
        <p:nvSpPr>
          <p:cNvPr id="744" name="Google Shape;744;p15"/>
          <p:cNvSpPr txBox="1"/>
          <p:nvPr/>
        </p:nvSpPr>
        <p:spPr>
          <a:xfrm>
            <a:off x="288000" y="288001"/>
            <a:ext cx="9569232" cy="54394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Evaluation of filters capacity using test agents</a:t>
            </a:r>
            <a:endParaRPr b="1" sz="2800">
              <a:solidFill>
                <a:srgbClr val="143C78"/>
              </a:solidFill>
              <a:latin typeface="Arial Black"/>
              <a:ea typeface="Arial Black"/>
              <a:cs typeface="Arial Black"/>
              <a:sym typeface="Arial Black"/>
            </a:endParaRPr>
          </a:p>
        </p:txBody>
      </p:sp>
      <p:sp>
        <p:nvSpPr>
          <p:cNvPr id="745" name="Google Shape;745;p15"/>
          <p:cNvSpPr txBox="1"/>
          <p:nvPr/>
        </p:nvSpPr>
        <p:spPr>
          <a:xfrm>
            <a:off x="288000" y="788388"/>
            <a:ext cx="6358041" cy="31062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Test equipment DYNAMICS</a:t>
            </a:r>
            <a:endParaRPr sz="1600">
              <a:solidFill>
                <a:srgbClr val="7F7F7F"/>
              </a:solidFill>
              <a:latin typeface="Calibri"/>
              <a:ea typeface="Calibri"/>
              <a:cs typeface="Calibri"/>
              <a:sym typeface="Calibri"/>
            </a:endParaRPr>
          </a:p>
        </p:txBody>
      </p:sp>
      <p:sp>
        <p:nvSpPr>
          <p:cNvPr id="746" name="Google Shape;746;p15"/>
          <p:cNvSpPr/>
          <p:nvPr/>
        </p:nvSpPr>
        <p:spPr>
          <a:xfrm>
            <a:off x="354097" y="5458409"/>
            <a:ext cx="1558680" cy="632029"/>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gas, vapor and combined filters</a:t>
            </a:r>
            <a:endParaRPr sz="1200">
              <a:solidFill>
                <a:schemeClr val="dk1"/>
              </a:solidFill>
              <a:latin typeface="Calibri"/>
              <a:ea typeface="Calibri"/>
              <a:cs typeface="Calibri"/>
              <a:sym typeface="Calibri"/>
            </a:endParaRPr>
          </a:p>
        </p:txBody>
      </p:sp>
      <p:sp>
        <p:nvSpPr>
          <p:cNvPr id="747" name="Google Shape;747;p15"/>
          <p:cNvSpPr/>
          <p:nvPr/>
        </p:nvSpPr>
        <p:spPr>
          <a:xfrm>
            <a:off x="2043404" y="5458408"/>
            <a:ext cx="4021494" cy="632029"/>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sz="1200">
              <a:solidFill>
                <a:schemeClr val="lt1"/>
              </a:solidFill>
              <a:latin typeface="Calibri"/>
              <a:ea typeface="Calibri"/>
              <a:cs typeface="Calibri"/>
              <a:sym typeface="Calibri"/>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EN 136, EN 140, EN 143, EN 149, EN 405, EN 1827</a:t>
            </a:r>
            <a:endParaRPr sz="1000">
              <a:solidFill>
                <a:schemeClr val="lt1"/>
              </a:solidFill>
              <a:latin typeface="Calibri"/>
              <a:ea typeface="Calibri"/>
              <a:cs typeface="Calibri"/>
              <a:sym typeface="Calibri"/>
            </a:endParaRPr>
          </a:p>
          <a:p>
            <a:pPr indent="-88900" lvl="0" marL="88900" marR="0" rtl="0" algn="l">
              <a:spcBef>
                <a:spcPts val="0"/>
              </a:spcBef>
              <a:spcAft>
                <a:spcPts val="0"/>
              </a:spcAft>
              <a:buNone/>
            </a:pPr>
            <a:r>
              <a:rPr lang="en-US" sz="1000">
                <a:solidFill>
                  <a:schemeClr val="lt1"/>
                </a:solidFill>
                <a:latin typeface="Calibri"/>
                <a:ea typeface="Calibri"/>
                <a:cs typeface="Calibri"/>
                <a:sym typeface="Calibri"/>
              </a:rPr>
              <a:t>and others...</a:t>
            </a:r>
            <a:endParaRPr/>
          </a:p>
        </p:txBody>
      </p:sp>
      <p:sp>
        <p:nvSpPr>
          <p:cNvPr id="748" name="Google Shape;748;p15"/>
          <p:cNvSpPr txBox="1"/>
          <p:nvPr/>
        </p:nvSpPr>
        <p:spPr>
          <a:xfrm>
            <a:off x="320026" y="4426134"/>
            <a:ext cx="5731185" cy="9233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prepares the gas-vapor-air mixture in accordance with the conditions for using the tested filter - the required temperature, relative humidity, concentration of the test agents and passes this mixture through the filter until the test agent is detected in the air sample at the outlet of the filter (breakthrough concentration) or until the filter protection time, which is set by the RPE manufacturer, expires.</a:t>
            </a:r>
            <a:endParaRPr sz="1200">
              <a:solidFill>
                <a:schemeClr val="dk1"/>
              </a:solidFill>
              <a:latin typeface="Calibri"/>
              <a:ea typeface="Calibri"/>
              <a:cs typeface="Calibri"/>
              <a:sym typeface="Calibri"/>
            </a:endParaRPr>
          </a:p>
        </p:txBody>
      </p:sp>
      <p:sp>
        <p:nvSpPr>
          <p:cNvPr id="749" name="Google Shape;749;p15"/>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pic>
        <p:nvPicPr>
          <p:cNvPr id="750" name="Google Shape;750;p15">
            <a:hlinkClick r:id="rId4"/>
          </p:cNvPr>
          <p:cNvPicPr preferRelativeResize="0"/>
          <p:nvPr/>
        </p:nvPicPr>
        <p:blipFill rotWithShape="1">
          <a:blip r:embed="rId5">
            <a:alphaModFix/>
          </a:blip>
          <a:srcRect b="0" l="0" r="0" t="0"/>
          <a:stretch/>
        </p:blipFill>
        <p:spPr>
          <a:xfrm>
            <a:off x="354097" y="3266951"/>
            <a:ext cx="865634" cy="865634"/>
          </a:xfrm>
          <a:prstGeom prst="rect">
            <a:avLst/>
          </a:prstGeom>
          <a:noFill/>
          <a:ln>
            <a:noFill/>
          </a:ln>
        </p:spPr>
      </p:pic>
      <p:sp>
        <p:nvSpPr>
          <p:cNvPr id="751" name="Google Shape;751;p15"/>
          <p:cNvSpPr txBox="1"/>
          <p:nvPr/>
        </p:nvSpPr>
        <p:spPr>
          <a:xfrm>
            <a:off x="333713" y="4137330"/>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sp>
        <p:nvSpPr>
          <p:cNvPr id="752" name="Google Shape;752;p15"/>
          <p:cNvSpPr txBox="1"/>
          <p:nvPr/>
        </p:nvSpPr>
        <p:spPr>
          <a:xfrm>
            <a:off x="6483080" y="1091390"/>
            <a:ext cx="53967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Test different types of filters on the same test equipment. Configuration options for one test equipment design:</a:t>
            </a:r>
            <a:endParaRPr/>
          </a:p>
        </p:txBody>
      </p:sp>
      <p:sp>
        <p:nvSpPr>
          <p:cNvPr id="753" name="Google Shape;753;p15"/>
          <p:cNvSpPr txBox="1"/>
          <p:nvPr/>
        </p:nvSpPr>
        <p:spPr>
          <a:xfrm>
            <a:off x="9288798" y="3086050"/>
            <a:ext cx="2642700" cy="549600"/>
          </a:xfrm>
          <a:prstGeom prst="rect">
            <a:avLst/>
          </a:prstGeom>
          <a:noFill/>
          <a:ln>
            <a:noFill/>
          </a:ln>
        </p:spPr>
        <p:txBody>
          <a:bodyPr anchorCtr="0" anchor="t" bIns="45700" lIns="91425" spcFirstLastPara="1" rIns="91425" wrap="square" tIns="45700">
            <a:spAutoFit/>
          </a:bodyPr>
          <a:lstStyle/>
          <a:p>
            <a:pPr indent="-93662" lvl="0" marL="93662" marR="0" rtl="0" algn="l">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	</a:t>
            </a:r>
            <a:r>
              <a:rPr lang="en-US" sz="1100">
                <a:solidFill>
                  <a:schemeClr val="dk1"/>
                </a:solidFill>
                <a:latin typeface="Calibri"/>
                <a:ea typeface="Calibri"/>
                <a:cs typeface="Calibri"/>
                <a:sym typeface="Calibri"/>
              </a:rPr>
              <a:t>the number of test agents in one test </a:t>
            </a:r>
            <a:endParaRPr sz="1100">
              <a:solidFill>
                <a:schemeClr val="dk1"/>
              </a:solidFill>
              <a:latin typeface="Calibri"/>
              <a:ea typeface="Calibri"/>
              <a:cs typeface="Calibri"/>
              <a:sym typeface="Calibri"/>
            </a:endParaRPr>
          </a:p>
          <a:p>
            <a:pPr indent="-93662" lvl="0" marL="93662" marR="0" rtl="0" algn="l">
              <a:lnSpc>
                <a:spcPct val="90000"/>
              </a:lnSpc>
              <a:spcBef>
                <a:spcPts val="0"/>
              </a:spcBef>
              <a:spcAft>
                <a:spcPts val="0"/>
              </a:spcAft>
              <a:buClr>
                <a:schemeClr val="dk1"/>
              </a:buClr>
              <a:buSzPts val="1100"/>
              <a:buFont typeface="Calibri"/>
              <a:buNone/>
            </a:pPr>
            <a:r>
              <a:rPr lang="en-US" sz="1100">
                <a:solidFill>
                  <a:schemeClr val="dk1"/>
                </a:solidFill>
                <a:latin typeface="Calibri"/>
                <a:ea typeface="Calibri"/>
                <a:cs typeface="Calibri"/>
                <a:sym typeface="Calibri"/>
              </a:rPr>
              <a:t>equipment is determined individually</a:t>
            </a:r>
            <a:endParaRPr sz="1100">
              <a:solidFill>
                <a:schemeClr val="dk1"/>
              </a:solidFill>
              <a:latin typeface="Calibri"/>
              <a:ea typeface="Calibri"/>
              <a:cs typeface="Calibri"/>
              <a:sym typeface="Calibri"/>
            </a:endParaRPr>
          </a:p>
          <a:p>
            <a:pPr indent="-93663" lvl="0" marL="93663" marR="0" rtl="0" algn="l">
              <a:lnSpc>
                <a:spcPct val="90000"/>
              </a:lnSpc>
              <a:spcBef>
                <a:spcPts val="0"/>
              </a:spcBef>
              <a:spcAft>
                <a:spcPts val="0"/>
              </a:spcAft>
              <a:buClr>
                <a:schemeClr val="dk1"/>
              </a:buClr>
              <a:buSzPts val="1100"/>
              <a:buFont typeface="Calibri"/>
              <a:buNone/>
            </a:pPr>
            <a:r>
              <a:t/>
            </a:r>
            <a:endParaRPr sz="1100">
              <a:solidFill>
                <a:schemeClr val="dk1"/>
              </a:solidFill>
              <a:latin typeface="Calibri"/>
              <a:ea typeface="Calibri"/>
              <a:cs typeface="Calibri"/>
              <a:sym typeface="Calibri"/>
            </a:endParaRPr>
          </a:p>
        </p:txBody>
      </p:sp>
      <p:grpSp>
        <p:nvGrpSpPr>
          <p:cNvPr id="754" name="Google Shape;754;p15"/>
          <p:cNvGrpSpPr/>
          <p:nvPr/>
        </p:nvGrpSpPr>
        <p:grpSpPr>
          <a:xfrm>
            <a:off x="6618852" y="5532191"/>
            <a:ext cx="2114398" cy="230832"/>
            <a:chOff x="6605914" y="5466497"/>
            <a:chExt cx="2114398" cy="230832"/>
          </a:xfrm>
        </p:grpSpPr>
        <p:sp>
          <p:nvSpPr>
            <p:cNvPr id="755" name="Google Shape;755;p15"/>
            <p:cNvSpPr/>
            <p:nvPr/>
          </p:nvSpPr>
          <p:spPr>
            <a:xfrm>
              <a:off x="6605914" y="5518885"/>
              <a:ext cx="333375" cy="76200"/>
            </a:xfrm>
            <a:prstGeom prst="rect">
              <a:avLst/>
            </a:prstGeom>
            <a:solidFill>
              <a:srgbClr val="E2061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15"/>
            <p:cNvSpPr/>
            <p:nvPr/>
          </p:nvSpPr>
          <p:spPr>
            <a:xfrm>
              <a:off x="6605914" y="5595085"/>
              <a:ext cx="333375" cy="74613"/>
            </a:xfrm>
            <a:custGeom>
              <a:rect b="b" l="l" r="r" t="t"/>
              <a:pathLst>
                <a:path extrusionOk="0" h="47" w="210">
                  <a:moveTo>
                    <a:pt x="208" y="0"/>
                  </a:moveTo>
                  <a:lnTo>
                    <a:pt x="208" y="45"/>
                  </a:lnTo>
                  <a:lnTo>
                    <a:pt x="4" y="45"/>
                  </a:lnTo>
                  <a:lnTo>
                    <a:pt x="4" y="0"/>
                  </a:lnTo>
                  <a:lnTo>
                    <a:pt x="0" y="0"/>
                  </a:lnTo>
                  <a:lnTo>
                    <a:pt x="0" y="47"/>
                  </a:lnTo>
                  <a:lnTo>
                    <a:pt x="210" y="47"/>
                  </a:lnTo>
                  <a:lnTo>
                    <a:pt x="210" y="0"/>
                  </a:lnTo>
                  <a:lnTo>
                    <a:pt x="208" y="0"/>
                  </a:lnTo>
                  <a:close/>
                </a:path>
              </a:pathLst>
            </a:custGeom>
            <a:solidFill>
              <a:srgbClr val="D9D9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15"/>
            <p:cNvSpPr/>
            <p:nvPr/>
          </p:nvSpPr>
          <p:spPr>
            <a:xfrm>
              <a:off x="7101214" y="5466497"/>
              <a:ext cx="1619098"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Hg	hydrargyrum</a:t>
              </a:r>
              <a:endParaRPr b="0" i="0" sz="1800" u="none" cap="none" strike="noStrike">
                <a:solidFill>
                  <a:schemeClr val="dk1"/>
                </a:solidFill>
                <a:latin typeface="Arial"/>
                <a:ea typeface="Arial"/>
                <a:cs typeface="Arial"/>
                <a:sym typeface="Arial"/>
              </a:endParaRPr>
            </a:p>
          </p:txBody>
        </p:sp>
      </p:grpSp>
      <p:sp>
        <p:nvSpPr>
          <p:cNvPr id="758" name="Google Shape;758;p15"/>
          <p:cNvSpPr/>
          <p:nvPr/>
        </p:nvSpPr>
        <p:spPr>
          <a:xfrm>
            <a:off x="6618852" y="5196545"/>
            <a:ext cx="985847"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C73BE"/>
              </a:buClr>
              <a:buSzPts val="1200"/>
              <a:buFont typeface="Calibri"/>
              <a:buNone/>
            </a:pPr>
            <a:r>
              <a:rPr b="1" i="0" lang="en-US" sz="1200" u="none" cap="none" strike="noStrike">
                <a:solidFill>
                  <a:srgbClr val="3C73BE"/>
                </a:solidFill>
                <a:latin typeface="Calibri"/>
                <a:ea typeface="Calibri"/>
                <a:cs typeface="Calibri"/>
                <a:sym typeface="Calibri"/>
              </a:rPr>
              <a:t>4) Dynamics Hg</a:t>
            </a:r>
            <a:endParaRPr b="0" i="0" sz="1200" u="none" cap="none" strike="noStrike">
              <a:solidFill>
                <a:srgbClr val="3C73BE"/>
              </a:solidFill>
              <a:latin typeface="Calibri"/>
              <a:ea typeface="Calibri"/>
              <a:cs typeface="Calibri"/>
              <a:sym typeface="Calibri"/>
            </a:endParaRPr>
          </a:p>
        </p:txBody>
      </p:sp>
      <p:sp>
        <p:nvSpPr>
          <p:cNvPr id="759" name="Google Shape;759;p15"/>
          <p:cNvSpPr/>
          <p:nvPr/>
        </p:nvSpPr>
        <p:spPr>
          <a:xfrm>
            <a:off x="6609089" y="3811454"/>
            <a:ext cx="2080249"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C73BE"/>
              </a:buClr>
              <a:buSzPts val="1200"/>
              <a:buFont typeface="Calibri"/>
              <a:buNone/>
            </a:pPr>
            <a:r>
              <a:rPr b="1" i="0" lang="en-US" sz="1200" u="none" cap="none" strike="noStrike">
                <a:solidFill>
                  <a:srgbClr val="3C73BE"/>
                </a:solidFill>
                <a:latin typeface="Calibri"/>
                <a:ea typeface="Calibri"/>
                <a:cs typeface="Calibri"/>
                <a:sym typeface="Calibri"/>
              </a:rPr>
              <a:t>3) Dynamics V: up 1 to 4* vapors</a:t>
            </a:r>
            <a:endParaRPr b="0" i="0" sz="1200" u="none" cap="none" strike="noStrike">
              <a:solidFill>
                <a:srgbClr val="3C73BE"/>
              </a:solidFill>
              <a:latin typeface="Calibri"/>
              <a:ea typeface="Calibri"/>
              <a:cs typeface="Calibri"/>
              <a:sym typeface="Calibri"/>
            </a:endParaRPr>
          </a:p>
        </p:txBody>
      </p:sp>
      <p:grpSp>
        <p:nvGrpSpPr>
          <p:cNvPr id="760" name="Google Shape;760;p15"/>
          <p:cNvGrpSpPr/>
          <p:nvPr/>
        </p:nvGrpSpPr>
        <p:grpSpPr>
          <a:xfrm>
            <a:off x="6605941" y="1922493"/>
            <a:ext cx="5079138" cy="859260"/>
            <a:chOff x="6605914" y="2132747"/>
            <a:chExt cx="5079138" cy="729175"/>
          </a:xfrm>
        </p:grpSpPr>
        <p:sp>
          <p:nvSpPr>
            <p:cNvPr id="761" name="Google Shape;761;p15"/>
            <p:cNvSpPr/>
            <p:nvPr/>
          </p:nvSpPr>
          <p:spPr>
            <a:xfrm>
              <a:off x="6605914" y="2181960"/>
              <a:ext cx="333375" cy="150813"/>
            </a:xfrm>
            <a:prstGeom prst="rect">
              <a:avLst/>
            </a:prstGeom>
            <a:solidFill>
              <a:srgbClr val="868D9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2" name="Google Shape;762;p15"/>
            <p:cNvSpPr/>
            <p:nvPr/>
          </p:nvSpPr>
          <p:spPr>
            <a:xfrm>
              <a:off x="7101214" y="2132747"/>
              <a:ext cx="1259960"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Cl</a:t>
              </a:r>
              <a:r>
                <a:rPr baseline="-25000" lang="en-US" sz="1500">
                  <a:solidFill>
                    <a:srgbClr val="1D1D1B"/>
                  </a:solidFill>
                  <a:latin typeface="Calibri"/>
                  <a:ea typeface="Calibri"/>
                  <a:cs typeface="Calibri"/>
                  <a:sym typeface="Calibri"/>
                </a:rPr>
                <a:t>2</a:t>
              </a:r>
              <a:r>
                <a:rPr lang="en-US" sz="1500">
                  <a:solidFill>
                    <a:srgbClr val="1D1D1B"/>
                  </a:solidFill>
                  <a:latin typeface="Calibri"/>
                  <a:ea typeface="Calibri"/>
                  <a:cs typeface="Calibri"/>
                  <a:sym typeface="Calibri"/>
                </a:rPr>
                <a:t>	chlorine</a:t>
              </a:r>
              <a:endParaRPr b="0" i="0" sz="1800" u="none" cap="none" strike="noStrike">
                <a:solidFill>
                  <a:schemeClr val="dk1"/>
                </a:solidFill>
                <a:latin typeface="Arial"/>
                <a:ea typeface="Arial"/>
                <a:cs typeface="Arial"/>
                <a:sym typeface="Arial"/>
              </a:endParaRPr>
            </a:p>
          </p:txBody>
        </p:sp>
        <p:sp>
          <p:nvSpPr>
            <p:cNvPr id="763" name="Google Shape;763;p15"/>
            <p:cNvSpPr/>
            <p:nvPr/>
          </p:nvSpPr>
          <p:spPr>
            <a:xfrm>
              <a:off x="7101214" y="2351822"/>
              <a:ext cx="1880964"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764" name="Google Shape;764;p15"/>
            <p:cNvSpPr/>
            <p:nvPr/>
          </p:nvSpPr>
          <p:spPr>
            <a:xfrm>
              <a:off x="6605914" y="2462947"/>
              <a:ext cx="333300" cy="150900"/>
            </a:xfrm>
            <a:prstGeom prst="rect">
              <a:avLst/>
            </a:prstGeom>
            <a:solidFill>
              <a:srgbClr val="FFDC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15"/>
            <p:cNvSpPr/>
            <p:nvPr/>
          </p:nvSpPr>
          <p:spPr>
            <a:xfrm>
              <a:off x="7101214" y="2413735"/>
              <a:ext cx="1669800" cy="230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SO</a:t>
              </a:r>
              <a:r>
                <a:rPr baseline="-25000" lang="en-US" sz="1500">
                  <a:solidFill>
                    <a:srgbClr val="1D1D1B"/>
                  </a:solidFill>
                  <a:latin typeface="Calibri"/>
                  <a:ea typeface="Calibri"/>
                  <a:cs typeface="Calibri"/>
                  <a:sym typeface="Calibri"/>
                </a:rPr>
                <a:t>2</a:t>
              </a:r>
              <a:r>
                <a:rPr lang="en-US" sz="1500">
                  <a:solidFill>
                    <a:srgbClr val="1D1D1B"/>
                  </a:solidFill>
                  <a:latin typeface="Calibri"/>
                  <a:ea typeface="Calibri"/>
                  <a:cs typeface="Calibri"/>
                  <a:sym typeface="Calibri"/>
                </a:rPr>
                <a:t>	sulfur dioxide</a:t>
              </a:r>
              <a:endParaRPr b="0" i="0" sz="1800" u="none" cap="none" strike="noStrike">
                <a:solidFill>
                  <a:schemeClr val="dk1"/>
                </a:solidFill>
                <a:latin typeface="Arial"/>
                <a:ea typeface="Arial"/>
                <a:cs typeface="Arial"/>
                <a:sym typeface="Arial"/>
              </a:endParaRPr>
            </a:p>
          </p:txBody>
        </p:sp>
        <p:sp>
          <p:nvSpPr>
            <p:cNvPr id="766" name="Google Shape;766;p15"/>
            <p:cNvSpPr/>
            <p:nvPr/>
          </p:nvSpPr>
          <p:spPr>
            <a:xfrm>
              <a:off x="6605914" y="2680435"/>
              <a:ext cx="333300" cy="150900"/>
            </a:xfrm>
            <a:prstGeom prst="rect">
              <a:avLst/>
            </a:prstGeom>
            <a:solidFill>
              <a:srgbClr val="39A93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15"/>
            <p:cNvSpPr/>
            <p:nvPr/>
          </p:nvSpPr>
          <p:spPr>
            <a:xfrm>
              <a:off x="7101214" y="2631222"/>
              <a:ext cx="1361100" cy="230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NH</a:t>
              </a:r>
              <a:r>
                <a:rPr baseline="-25000" lang="en-US" sz="1500">
                  <a:solidFill>
                    <a:srgbClr val="1D1D1B"/>
                  </a:solidFill>
                  <a:latin typeface="Calibri"/>
                  <a:ea typeface="Calibri"/>
                  <a:cs typeface="Calibri"/>
                  <a:sym typeface="Calibri"/>
                </a:rPr>
                <a:t>2</a:t>
              </a:r>
              <a:r>
                <a:rPr lang="en-US" sz="1500">
                  <a:solidFill>
                    <a:srgbClr val="1D1D1B"/>
                  </a:solidFill>
                  <a:latin typeface="Calibri"/>
                  <a:ea typeface="Calibri"/>
                  <a:cs typeface="Calibri"/>
                  <a:sym typeface="Calibri"/>
                </a:rPr>
                <a:t>	ammonia</a:t>
              </a:r>
              <a:endParaRPr b="0" i="0" sz="1800" u="none" cap="none" strike="noStrike">
                <a:solidFill>
                  <a:schemeClr val="dk1"/>
                </a:solidFill>
                <a:latin typeface="Arial"/>
                <a:ea typeface="Arial"/>
                <a:cs typeface="Arial"/>
                <a:sym typeface="Arial"/>
              </a:endParaRPr>
            </a:p>
          </p:txBody>
        </p:sp>
        <p:sp>
          <p:nvSpPr>
            <p:cNvPr id="768" name="Google Shape;768;p15"/>
            <p:cNvSpPr/>
            <p:nvPr/>
          </p:nvSpPr>
          <p:spPr>
            <a:xfrm>
              <a:off x="9288789" y="2421355"/>
              <a:ext cx="333300" cy="150900"/>
            </a:xfrm>
            <a:prstGeom prst="rect">
              <a:avLst/>
            </a:prstGeom>
            <a:solidFill>
              <a:srgbClr val="868D9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15"/>
            <p:cNvSpPr/>
            <p:nvPr/>
          </p:nvSpPr>
          <p:spPr>
            <a:xfrm>
              <a:off x="9776152" y="2372143"/>
              <a:ext cx="1908900" cy="230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H</a:t>
              </a:r>
              <a:r>
                <a:rPr baseline="-25000" lang="en-US" sz="1500">
                  <a:solidFill>
                    <a:srgbClr val="1D1D1B"/>
                  </a:solidFill>
                  <a:latin typeface="Calibri"/>
                  <a:ea typeface="Calibri"/>
                  <a:cs typeface="Calibri"/>
                  <a:sym typeface="Calibri"/>
                </a:rPr>
                <a:t>2</a:t>
              </a:r>
              <a:r>
                <a:rPr lang="en-US" sz="1500">
                  <a:solidFill>
                    <a:srgbClr val="1D1D1B"/>
                  </a:solidFill>
                  <a:latin typeface="Calibri"/>
                  <a:ea typeface="Calibri"/>
                  <a:cs typeface="Calibri"/>
                  <a:sym typeface="Calibri"/>
                </a:rPr>
                <a:t>S	   hydrogen sulfide</a:t>
              </a:r>
              <a:endParaRPr b="0" i="0" sz="1800" u="none" cap="none" strike="noStrike">
                <a:solidFill>
                  <a:schemeClr val="dk1"/>
                </a:solidFill>
                <a:latin typeface="Arial"/>
                <a:ea typeface="Arial"/>
                <a:cs typeface="Arial"/>
                <a:sym typeface="Arial"/>
              </a:endParaRPr>
            </a:p>
          </p:txBody>
        </p:sp>
        <p:sp>
          <p:nvSpPr>
            <p:cNvPr id="770" name="Google Shape;770;p15"/>
            <p:cNvSpPr/>
            <p:nvPr/>
          </p:nvSpPr>
          <p:spPr>
            <a:xfrm>
              <a:off x="9288789" y="2638843"/>
              <a:ext cx="333300" cy="150900"/>
            </a:xfrm>
            <a:prstGeom prst="rect">
              <a:avLst/>
            </a:prstGeom>
            <a:solidFill>
              <a:srgbClr val="009E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15"/>
            <p:cNvSpPr/>
            <p:nvPr/>
          </p:nvSpPr>
          <p:spPr>
            <a:xfrm>
              <a:off x="9776152" y="2589630"/>
              <a:ext cx="1483800" cy="230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NO	   nitric oxide</a:t>
              </a:r>
              <a:endParaRPr b="0" i="0" sz="1800" u="none" cap="none" strike="noStrike">
                <a:solidFill>
                  <a:schemeClr val="dk1"/>
                </a:solidFill>
                <a:latin typeface="Arial"/>
                <a:ea typeface="Arial"/>
                <a:cs typeface="Arial"/>
                <a:sym typeface="Arial"/>
              </a:endParaRPr>
            </a:p>
          </p:txBody>
        </p:sp>
      </p:grpSp>
      <p:sp>
        <p:nvSpPr>
          <p:cNvPr id="772" name="Google Shape;772;p15"/>
          <p:cNvSpPr/>
          <p:nvPr/>
        </p:nvSpPr>
        <p:spPr>
          <a:xfrm>
            <a:off x="6609089" y="1670023"/>
            <a:ext cx="2327881"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C73BE"/>
              </a:buClr>
              <a:buSzPts val="1200"/>
              <a:buFont typeface="Calibri"/>
              <a:buNone/>
            </a:pPr>
            <a:r>
              <a:rPr b="1" i="0" lang="en-US" sz="1200" u="none" cap="none" strike="noStrike">
                <a:solidFill>
                  <a:srgbClr val="3C73BE"/>
                </a:solidFill>
                <a:latin typeface="Calibri"/>
                <a:ea typeface="Calibri"/>
                <a:cs typeface="Calibri"/>
                <a:sym typeface="Calibri"/>
              </a:rPr>
              <a:t>1) Dynamics G: up 2 to </a:t>
            </a:r>
            <a:r>
              <a:rPr b="1" lang="en-US" sz="1200">
                <a:solidFill>
                  <a:srgbClr val="3C73BE"/>
                </a:solidFill>
                <a:latin typeface="Calibri"/>
                <a:ea typeface="Calibri"/>
                <a:cs typeface="Calibri"/>
                <a:sym typeface="Calibri"/>
              </a:rPr>
              <a:t>7</a:t>
            </a:r>
            <a:r>
              <a:rPr b="1" i="0" lang="en-US" sz="1200" u="none" cap="none" strike="noStrike">
                <a:solidFill>
                  <a:srgbClr val="3C73BE"/>
                </a:solidFill>
                <a:latin typeface="Calibri"/>
                <a:ea typeface="Calibri"/>
                <a:cs typeface="Calibri"/>
                <a:sym typeface="Calibri"/>
              </a:rPr>
              <a:t>* test gases:</a:t>
            </a:r>
            <a:endParaRPr b="0" i="0" sz="1200" u="none" cap="none" strike="noStrike">
              <a:solidFill>
                <a:srgbClr val="3C73BE"/>
              </a:solidFill>
              <a:latin typeface="Calibri"/>
              <a:ea typeface="Calibri"/>
              <a:cs typeface="Calibri"/>
              <a:sym typeface="Calibri"/>
            </a:endParaRPr>
          </a:p>
        </p:txBody>
      </p:sp>
      <p:grpSp>
        <p:nvGrpSpPr>
          <p:cNvPr id="773" name="Google Shape;773;p15"/>
          <p:cNvGrpSpPr/>
          <p:nvPr/>
        </p:nvGrpSpPr>
        <p:grpSpPr>
          <a:xfrm>
            <a:off x="6605914" y="3213813"/>
            <a:ext cx="2521367" cy="445145"/>
            <a:chOff x="6605914" y="3536097"/>
            <a:chExt cx="2521367" cy="445145"/>
          </a:xfrm>
        </p:grpSpPr>
        <p:sp>
          <p:nvSpPr>
            <p:cNvPr id="774" name="Google Shape;774;p15"/>
            <p:cNvSpPr/>
            <p:nvPr/>
          </p:nvSpPr>
          <p:spPr>
            <a:xfrm>
              <a:off x="6605914" y="3582135"/>
              <a:ext cx="333375" cy="153988"/>
            </a:xfrm>
            <a:prstGeom prst="rect">
              <a:avLst/>
            </a:prstGeom>
            <a:solidFill>
              <a:srgbClr val="FFDC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p15"/>
            <p:cNvSpPr/>
            <p:nvPr/>
          </p:nvSpPr>
          <p:spPr>
            <a:xfrm>
              <a:off x="7101214" y="3536097"/>
              <a:ext cx="2026067"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HCl	hydrogen chloride</a:t>
              </a:r>
              <a:endParaRPr b="0" i="0" sz="1800" u="none" cap="none" strike="noStrike">
                <a:solidFill>
                  <a:schemeClr val="dk1"/>
                </a:solidFill>
                <a:latin typeface="Arial"/>
                <a:ea typeface="Arial"/>
                <a:cs typeface="Arial"/>
                <a:sym typeface="Arial"/>
              </a:endParaRPr>
            </a:p>
          </p:txBody>
        </p:sp>
        <p:sp>
          <p:nvSpPr>
            <p:cNvPr id="776" name="Google Shape;776;p15"/>
            <p:cNvSpPr/>
            <p:nvPr/>
          </p:nvSpPr>
          <p:spPr>
            <a:xfrm>
              <a:off x="6605914" y="3799622"/>
              <a:ext cx="333375" cy="150813"/>
            </a:xfrm>
            <a:prstGeom prst="rect">
              <a:avLst/>
            </a:prstGeom>
            <a:solidFill>
              <a:srgbClr val="1D1D1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15"/>
            <p:cNvSpPr/>
            <p:nvPr/>
          </p:nvSpPr>
          <p:spPr>
            <a:xfrm>
              <a:off x="7101214" y="3750410"/>
              <a:ext cx="1943737"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1D1D1B"/>
                  </a:solidFill>
                  <a:latin typeface="Calibri"/>
                  <a:ea typeface="Calibri"/>
                  <a:cs typeface="Calibri"/>
                  <a:sym typeface="Calibri"/>
                </a:rPr>
                <a:t>AsH</a:t>
              </a:r>
              <a:r>
                <a:rPr baseline="-25000" lang="en-US" sz="1500">
                  <a:solidFill>
                    <a:srgbClr val="1D1D1B"/>
                  </a:solidFill>
                  <a:latin typeface="Calibri"/>
                  <a:ea typeface="Calibri"/>
                  <a:cs typeface="Calibri"/>
                  <a:sym typeface="Calibri"/>
                </a:rPr>
                <a:t>3</a:t>
              </a:r>
              <a:r>
                <a:rPr lang="en-US" sz="1500">
                  <a:solidFill>
                    <a:srgbClr val="1D1D1B"/>
                  </a:solidFill>
                  <a:latin typeface="Calibri"/>
                  <a:ea typeface="Calibri"/>
                  <a:cs typeface="Calibri"/>
                  <a:sym typeface="Calibri"/>
                </a:rPr>
                <a:t>	arsenic hydrogen</a:t>
              </a:r>
              <a:endParaRPr b="0" i="0" sz="1800" u="none" cap="none" strike="noStrike">
                <a:solidFill>
                  <a:schemeClr val="dk1"/>
                </a:solidFill>
                <a:latin typeface="Arial"/>
                <a:ea typeface="Arial"/>
                <a:cs typeface="Arial"/>
                <a:sym typeface="Arial"/>
              </a:endParaRPr>
            </a:p>
          </p:txBody>
        </p:sp>
      </p:grpSp>
      <p:sp>
        <p:nvSpPr>
          <p:cNvPr id="778" name="Google Shape;778;p15"/>
          <p:cNvSpPr/>
          <p:nvPr/>
        </p:nvSpPr>
        <p:spPr>
          <a:xfrm>
            <a:off x="6609089" y="2961401"/>
            <a:ext cx="1645259"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C73BE"/>
              </a:buClr>
              <a:buSzPts val="1200"/>
              <a:buFont typeface="Calibri"/>
              <a:buNone/>
            </a:pPr>
            <a:r>
              <a:rPr b="1" i="0" lang="en-US" sz="1200" u="none" cap="none" strike="noStrike">
                <a:solidFill>
                  <a:srgbClr val="3C73BE"/>
                </a:solidFill>
                <a:latin typeface="Calibri"/>
                <a:ea typeface="Calibri"/>
                <a:cs typeface="Calibri"/>
                <a:sym typeface="Calibri"/>
              </a:rPr>
              <a:t>2) Dynamics G2: 2* gases:</a:t>
            </a:r>
            <a:endParaRPr b="0" i="0" sz="1200" u="none" cap="none" strike="noStrike">
              <a:solidFill>
                <a:srgbClr val="3C73BE"/>
              </a:solidFill>
              <a:latin typeface="Calibri"/>
              <a:ea typeface="Calibri"/>
              <a:cs typeface="Calibri"/>
              <a:sym typeface="Calibri"/>
            </a:endParaRPr>
          </a:p>
        </p:txBody>
      </p:sp>
      <p:grpSp>
        <p:nvGrpSpPr>
          <p:cNvPr id="779" name="Google Shape;779;p15"/>
          <p:cNvGrpSpPr/>
          <p:nvPr/>
        </p:nvGrpSpPr>
        <p:grpSpPr>
          <a:xfrm>
            <a:off x="11437937" y="0"/>
            <a:ext cx="454025" cy="700088"/>
            <a:chOff x="9229725" y="-3175"/>
            <a:chExt cx="454025" cy="700088"/>
          </a:xfrm>
        </p:grpSpPr>
        <p:sp>
          <p:nvSpPr>
            <p:cNvPr id="780" name="Google Shape;780;p15"/>
            <p:cNvSpPr/>
            <p:nvPr/>
          </p:nvSpPr>
          <p:spPr>
            <a:xfrm>
              <a:off x="9229725"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15"/>
            <p:cNvSpPr/>
            <p:nvPr/>
          </p:nvSpPr>
          <p:spPr>
            <a:xfrm>
              <a:off x="9288463" y="277813"/>
              <a:ext cx="339725" cy="314325"/>
            </a:xfrm>
            <a:custGeom>
              <a:rect b="b" l="l" r="r" t="t"/>
              <a:pathLst>
                <a:path extrusionOk="0" h="117" w="127">
                  <a:moveTo>
                    <a:pt x="54" y="54"/>
                  </a:moveTo>
                  <a:cubicBezTo>
                    <a:pt x="72" y="54"/>
                    <a:pt x="72" y="54"/>
                    <a:pt x="72" y="54"/>
                  </a:cubicBezTo>
                  <a:moveTo>
                    <a:pt x="54" y="63"/>
                  </a:moveTo>
                  <a:cubicBezTo>
                    <a:pt x="72" y="63"/>
                    <a:pt x="72" y="63"/>
                    <a:pt x="72" y="63"/>
                  </a:cubicBezTo>
                  <a:moveTo>
                    <a:pt x="54" y="72"/>
                  </a:moveTo>
                  <a:cubicBezTo>
                    <a:pt x="72" y="72"/>
                    <a:pt x="72" y="72"/>
                    <a:pt x="72" y="72"/>
                  </a:cubicBezTo>
                  <a:moveTo>
                    <a:pt x="63" y="93"/>
                  </a:moveTo>
                  <a:cubicBezTo>
                    <a:pt x="56" y="93"/>
                    <a:pt x="51" y="95"/>
                    <a:pt x="51" y="98"/>
                  </a:cubicBezTo>
                  <a:cubicBezTo>
                    <a:pt x="51" y="100"/>
                    <a:pt x="56" y="103"/>
                    <a:pt x="63" y="103"/>
                  </a:cubicBezTo>
                  <a:cubicBezTo>
                    <a:pt x="70" y="103"/>
                    <a:pt x="75" y="100"/>
                    <a:pt x="75" y="98"/>
                  </a:cubicBezTo>
                  <a:cubicBezTo>
                    <a:pt x="75" y="95"/>
                    <a:pt x="70" y="93"/>
                    <a:pt x="63" y="93"/>
                  </a:cubicBezTo>
                  <a:close/>
                  <a:moveTo>
                    <a:pt x="63" y="114"/>
                  </a:moveTo>
                  <a:cubicBezTo>
                    <a:pt x="76" y="114"/>
                    <a:pt x="83" y="103"/>
                    <a:pt x="88" y="103"/>
                  </a:cubicBezTo>
                  <a:moveTo>
                    <a:pt x="107" y="86"/>
                  </a:moveTo>
                  <a:cubicBezTo>
                    <a:pt x="103" y="101"/>
                    <a:pt x="102" y="115"/>
                    <a:pt x="106" y="116"/>
                  </a:cubicBezTo>
                  <a:cubicBezTo>
                    <a:pt x="110" y="117"/>
                    <a:pt x="117" y="106"/>
                    <a:pt x="122" y="90"/>
                  </a:cubicBezTo>
                  <a:cubicBezTo>
                    <a:pt x="126" y="75"/>
                    <a:pt x="127" y="62"/>
                    <a:pt x="123" y="61"/>
                  </a:cubicBezTo>
                  <a:cubicBezTo>
                    <a:pt x="119" y="59"/>
                    <a:pt x="112" y="71"/>
                    <a:pt x="107" y="86"/>
                  </a:cubicBezTo>
                  <a:close/>
                  <a:moveTo>
                    <a:pt x="123" y="61"/>
                  </a:moveTo>
                  <a:cubicBezTo>
                    <a:pt x="109" y="54"/>
                    <a:pt x="109" y="54"/>
                    <a:pt x="109" y="54"/>
                  </a:cubicBezTo>
                  <a:cubicBezTo>
                    <a:pt x="105" y="53"/>
                    <a:pt x="98" y="64"/>
                    <a:pt x="93" y="79"/>
                  </a:cubicBezTo>
                  <a:cubicBezTo>
                    <a:pt x="88" y="95"/>
                    <a:pt x="88" y="108"/>
                    <a:pt x="92" y="110"/>
                  </a:cubicBezTo>
                  <a:cubicBezTo>
                    <a:pt x="106" y="116"/>
                    <a:pt x="106" y="116"/>
                    <a:pt x="106" y="116"/>
                  </a:cubicBezTo>
                  <a:moveTo>
                    <a:pt x="100" y="62"/>
                  </a:moveTo>
                  <a:cubicBezTo>
                    <a:pt x="75" y="30"/>
                    <a:pt x="75" y="30"/>
                    <a:pt x="75" y="30"/>
                  </a:cubicBezTo>
                  <a:cubicBezTo>
                    <a:pt x="72" y="26"/>
                    <a:pt x="68" y="24"/>
                    <a:pt x="63" y="24"/>
                  </a:cubicBezTo>
                  <a:cubicBezTo>
                    <a:pt x="63" y="24"/>
                    <a:pt x="63" y="24"/>
                    <a:pt x="63" y="24"/>
                  </a:cubicBezTo>
                  <a:moveTo>
                    <a:pt x="107" y="21"/>
                  </a:moveTo>
                  <a:cubicBezTo>
                    <a:pt x="87" y="11"/>
                    <a:pt x="63" y="12"/>
                    <a:pt x="63" y="12"/>
                  </a:cubicBezTo>
                  <a:moveTo>
                    <a:pt x="38" y="103"/>
                  </a:moveTo>
                  <a:cubicBezTo>
                    <a:pt x="44" y="103"/>
                    <a:pt x="50" y="114"/>
                    <a:pt x="63" y="114"/>
                  </a:cubicBezTo>
                  <a:moveTo>
                    <a:pt x="3" y="61"/>
                  </a:moveTo>
                  <a:cubicBezTo>
                    <a:pt x="0" y="62"/>
                    <a:pt x="0" y="75"/>
                    <a:pt x="5" y="90"/>
                  </a:cubicBezTo>
                  <a:cubicBezTo>
                    <a:pt x="9" y="106"/>
                    <a:pt x="16" y="117"/>
                    <a:pt x="20" y="116"/>
                  </a:cubicBezTo>
                  <a:cubicBezTo>
                    <a:pt x="24" y="115"/>
                    <a:pt x="24" y="101"/>
                    <a:pt x="19" y="86"/>
                  </a:cubicBezTo>
                  <a:cubicBezTo>
                    <a:pt x="14" y="71"/>
                    <a:pt x="7" y="59"/>
                    <a:pt x="3" y="61"/>
                  </a:cubicBezTo>
                  <a:close/>
                  <a:moveTo>
                    <a:pt x="20" y="116"/>
                  </a:moveTo>
                  <a:cubicBezTo>
                    <a:pt x="35" y="110"/>
                    <a:pt x="35" y="110"/>
                    <a:pt x="35" y="110"/>
                  </a:cubicBezTo>
                  <a:cubicBezTo>
                    <a:pt x="38" y="108"/>
                    <a:pt x="38" y="95"/>
                    <a:pt x="33" y="79"/>
                  </a:cubicBezTo>
                  <a:cubicBezTo>
                    <a:pt x="28" y="64"/>
                    <a:pt x="21" y="53"/>
                    <a:pt x="17" y="54"/>
                  </a:cubicBezTo>
                  <a:cubicBezTo>
                    <a:pt x="3" y="61"/>
                    <a:pt x="3" y="61"/>
                    <a:pt x="3" y="61"/>
                  </a:cubicBezTo>
                  <a:moveTo>
                    <a:pt x="63" y="24"/>
                  </a:moveTo>
                  <a:cubicBezTo>
                    <a:pt x="63" y="24"/>
                    <a:pt x="63" y="24"/>
                    <a:pt x="63" y="24"/>
                  </a:cubicBezTo>
                  <a:cubicBezTo>
                    <a:pt x="58" y="24"/>
                    <a:pt x="54" y="26"/>
                    <a:pt x="51" y="30"/>
                  </a:cubicBezTo>
                  <a:cubicBezTo>
                    <a:pt x="26" y="62"/>
                    <a:pt x="26" y="62"/>
                    <a:pt x="26" y="62"/>
                  </a:cubicBezTo>
                  <a:moveTo>
                    <a:pt x="63" y="12"/>
                  </a:moveTo>
                  <a:cubicBezTo>
                    <a:pt x="63" y="12"/>
                    <a:pt x="39" y="11"/>
                    <a:pt x="19" y="21"/>
                  </a:cubicBezTo>
                  <a:moveTo>
                    <a:pt x="84" y="40"/>
                  </a:moveTo>
                  <a:cubicBezTo>
                    <a:pt x="103" y="37"/>
                    <a:pt x="116" y="30"/>
                    <a:pt x="116" y="21"/>
                  </a:cubicBezTo>
                  <a:cubicBezTo>
                    <a:pt x="116" y="10"/>
                    <a:pt x="92" y="0"/>
                    <a:pt x="63" y="0"/>
                  </a:cubicBezTo>
                  <a:cubicBezTo>
                    <a:pt x="34" y="0"/>
                    <a:pt x="10" y="10"/>
                    <a:pt x="10" y="21"/>
                  </a:cubicBezTo>
                  <a:cubicBezTo>
                    <a:pt x="10" y="30"/>
                    <a:pt x="24" y="37"/>
                    <a:pt x="43" y="40"/>
                  </a:cubicBezTo>
                  <a:moveTo>
                    <a:pt x="10" y="21"/>
                  </a:moveTo>
                  <a:cubicBezTo>
                    <a:pt x="10" y="33"/>
                    <a:pt x="10" y="33"/>
                    <a:pt x="10" y="33"/>
                  </a:cubicBezTo>
                  <a:cubicBezTo>
                    <a:pt x="10" y="40"/>
                    <a:pt x="20" y="47"/>
                    <a:pt x="35" y="51"/>
                  </a:cubicBezTo>
                  <a:moveTo>
                    <a:pt x="92" y="51"/>
                  </a:moveTo>
                  <a:cubicBezTo>
                    <a:pt x="106" y="47"/>
                    <a:pt x="116" y="40"/>
                    <a:pt x="116" y="33"/>
                  </a:cubicBezTo>
                  <a:cubicBezTo>
                    <a:pt x="116" y="21"/>
                    <a:pt x="116" y="21"/>
                    <a:pt x="116" y="21"/>
                  </a:cubicBezTo>
                </a:path>
              </a:pathLst>
            </a:custGeom>
            <a:noFill/>
            <a:ln cap="rnd" cmpd="sng" w="95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2" name="Google Shape;782;p15"/>
          <p:cNvSpPr txBox="1"/>
          <p:nvPr/>
        </p:nvSpPr>
        <p:spPr>
          <a:xfrm>
            <a:off x="9295504" y="5659644"/>
            <a:ext cx="287034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 via personal computer (laptop)</a:t>
            </a:r>
            <a:endParaRPr sz="1200">
              <a:solidFill>
                <a:schemeClr val="dk1"/>
              </a:solidFill>
              <a:latin typeface="Calibri"/>
              <a:ea typeface="Calibri"/>
              <a:cs typeface="Calibri"/>
              <a:sym typeface="Calibri"/>
            </a:endParaRPr>
          </a:p>
        </p:txBody>
      </p:sp>
      <p:pic>
        <p:nvPicPr>
          <p:cNvPr id="783" name="Google Shape;783;p15"/>
          <p:cNvPicPr preferRelativeResize="0"/>
          <p:nvPr/>
        </p:nvPicPr>
        <p:blipFill rotWithShape="1">
          <a:blip r:embed="rId6">
            <a:alphaModFix/>
          </a:blip>
          <a:srcRect b="0" l="0" r="0" t="0"/>
          <a:stretch/>
        </p:blipFill>
        <p:spPr>
          <a:xfrm>
            <a:off x="9529787" y="4149016"/>
            <a:ext cx="2401778" cy="1434849"/>
          </a:xfrm>
          <a:prstGeom prst="rect">
            <a:avLst/>
          </a:prstGeom>
          <a:noFill/>
          <a:ln>
            <a:noFill/>
          </a:ln>
        </p:spPr>
      </p:pic>
      <p:pic>
        <p:nvPicPr>
          <p:cNvPr id="784" name="Google Shape;784;p15"/>
          <p:cNvPicPr preferRelativeResize="0"/>
          <p:nvPr/>
        </p:nvPicPr>
        <p:blipFill>
          <a:blip r:embed="rId7">
            <a:alphaModFix/>
          </a:blip>
          <a:stretch>
            <a:fillRect/>
          </a:stretch>
        </p:blipFill>
        <p:spPr>
          <a:xfrm>
            <a:off x="6665700" y="4076800"/>
            <a:ext cx="2588267" cy="1119750"/>
          </a:xfrm>
          <a:prstGeom prst="rect">
            <a:avLst/>
          </a:prstGeom>
          <a:noFill/>
          <a:ln>
            <a:noFill/>
          </a:ln>
        </p:spPr>
      </p:pic>
      <p:pic>
        <p:nvPicPr>
          <p:cNvPr id="785" name="Google Shape;785;p15"/>
          <p:cNvPicPr preferRelativeResize="0"/>
          <p:nvPr/>
        </p:nvPicPr>
        <p:blipFill>
          <a:blip r:embed="rId8">
            <a:alphaModFix/>
          </a:blip>
          <a:stretch>
            <a:fillRect/>
          </a:stretch>
        </p:blipFill>
        <p:spPr>
          <a:xfrm>
            <a:off x="9288800" y="1678963"/>
            <a:ext cx="2401800" cy="6300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0" name="Shape 790"/>
        <p:cNvGrpSpPr/>
        <p:nvPr/>
      </p:nvGrpSpPr>
      <p:grpSpPr>
        <a:xfrm>
          <a:off x="0" y="0"/>
          <a:ext cx="0" cy="0"/>
          <a:chOff x="0" y="0"/>
          <a:chExt cx="0" cy="0"/>
        </a:xfrm>
      </p:grpSpPr>
      <p:pic>
        <p:nvPicPr>
          <p:cNvPr id="791" name="Google Shape;791;p16"/>
          <p:cNvPicPr preferRelativeResize="0"/>
          <p:nvPr/>
        </p:nvPicPr>
        <p:blipFill rotWithShape="1">
          <a:blip r:embed="rId3">
            <a:alphaModFix/>
          </a:blip>
          <a:srcRect b="0" l="0" r="0" t="0"/>
          <a:stretch/>
        </p:blipFill>
        <p:spPr>
          <a:xfrm>
            <a:off x="287614" y="2198227"/>
            <a:ext cx="2261289" cy="4183582"/>
          </a:xfrm>
          <a:prstGeom prst="rect">
            <a:avLst/>
          </a:prstGeom>
          <a:noFill/>
          <a:ln>
            <a:noFill/>
          </a:ln>
        </p:spPr>
      </p:pic>
      <p:pic>
        <p:nvPicPr>
          <p:cNvPr id="792" name="Google Shape;792;p16"/>
          <p:cNvPicPr preferRelativeResize="0"/>
          <p:nvPr/>
        </p:nvPicPr>
        <p:blipFill rotWithShape="1">
          <a:blip r:embed="rId4">
            <a:alphaModFix/>
          </a:blip>
          <a:srcRect b="0" l="0" r="0" t="0"/>
          <a:stretch/>
        </p:blipFill>
        <p:spPr>
          <a:xfrm>
            <a:off x="9836644" y="2231763"/>
            <a:ext cx="1878614" cy="3797124"/>
          </a:xfrm>
          <a:prstGeom prst="rect">
            <a:avLst/>
          </a:prstGeom>
          <a:noFill/>
          <a:ln>
            <a:noFill/>
          </a:ln>
        </p:spPr>
      </p:pic>
      <p:sp>
        <p:nvSpPr>
          <p:cNvPr id="793" name="Google Shape;793;p16"/>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sp>
        <p:nvSpPr>
          <p:cNvPr id="794" name="Google Shape;794;p16"/>
          <p:cNvSpPr txBox="1"/>
          <p:nvPr/>
        </p:nvSpPr>
        <p:spPr>
          <a:xfrm>
            <a:off x="332117" y="192750"/>
            <a:ext cx="10896715" cy="5602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Measuring CO</a:t>
            </a:r>
            <a:r>
              <a:rPr b="1" baseline="-25000" lang="en-US" sz="2800">
                <a:solidFill>
                  <a:srgbClr val="143C78"/>
                </a:solidFill>
                <a:latin typeface="Arial Black"/>
                <a:ea typeface="Arial Black"/>
                <a:cs typeface="Arial Black"/>
                <a:sym typeface="Arial Black"/>
              </a:rPr>
              <a:t>2</a:t>
            </a:r>
            <a:r>
              <a:rPr b="1" baseline="30000" lang="en-US" sz="2800">
                <a:solidFill>
                  <a:srgbClr val="143C78"/>
                </a:solidFill>
                <a:latin typeface="Arial Black"/>
                <a:ea typeface="Arial Black"/>
                <a:cs typeface="Arial Black"/>
                <a:sym typeface="Arial Black"/>
              </a:rPr>
              <a:t> </a:t>
            </a:r>
            <a:r>
              <a:rPr b="1" lang="en-US" sz="2800">
                <a:solidFill>
                  <a:srgbClr val="143C78"/>
                </a:solidFill>
                <a:latin typeface="Arial Black"/>
                <a:ea typeface="Arial Black"/>
                <a:cs typeface="Arial Black"/>
                <a:sym typeface="Arial Black"/>
              </a:rPr>
              <a:t>and CO content in inhaled air</a:t>
            </a:r>
            <a:endParaRPr b="1" sz="2800">
              <a:solidFill>
                <a:srgbClr val="143C78"/>
              </a:solidFill>
              <a:latin typeface="Arial Black"/>
              <a:ea typeface="Arial Black"/>
              <a:cs typeface="Arial Black"/>
              <a:sym typeface="Arial Black"/>
            </a:endParaRPr>
          </a:p>
        </p:txBody>
      </p:sp>
      <p:sp>
        <p:nvSpPr>
          <p:cNvPr id="795" name="Google Shape;795;p16"/>
          <p:cNvSpPr txBox="1"/>
          <p:nvPr/>
        </p:nvSpPr>
        <p:spPr>
          <a:xfrm>
            <a:off x="298434" y="701691"/>
            <a:ext cx="8718577" cy="36782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developed on OXY ROBOT breathing simulator hardware and software platform</a:t>
            </a:r>
            <a:endParaRPr/>
          </a:p>
        </p:txBody>
      </p:sp>
      <p:sp>
        <p:nvSpPr>
          <p:cNvPr id="796" name="Google Shape;796;p16"/>
          <p:cNvSpPr txBox="1"/>
          <p:nvPr/>
        </p:nvSpPr>
        <p:spPr>
          <a:xfrm>
            <a:off x="430455" y="1569370"/>
            <a:ext cx="1966756"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DIOXIDE test equipment</a:t>
            </a:r>
            <a:endParaRPr/>
          </a:p>
        </p:txBody>
      </p:sp>
      <p:sp>
        <p:nvSpPr>
          <p:cNvPr id="797" name="Google Shape;797;p16"/>
          <p:cNvSpPr/>
          <p:nvPr/>
        </p:nvSpPr>
        <p:spPr>
          <a:xfrm>
            <a:off x="2773728" y="3822294"/>
            <a:ext cx="1957568" cy="1023352"/>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full-face masks, half-masks, quarter-face masks, masks with helmet or hood</a:t>
            </a:r>
            <a:endParaRPr sz="1200">
              <a:solidFill>
                <a:schemeClr val="dk1"/>
              </a:solidFill>
              <a:latin typeface="Calibri"/>
              <a:ea typeface="Calibri"/>
              <a:cs typeface="Calibri"/>
              <a:sym typeface="Calibri"/>
            </a:endParaRPr>
          </a:p>
        </p:txBody>
      </p:sp>
      <p:sp>
        <p:nvSpPr>
          <p:cNvPr id="798" name="Google Shape;798;p16"/>
          <p:cNvSpPr/>
          <p:nvPr/>
        </p:nvSpPr>
        <p:spPr>
          <a:xfrm>
            <a:off x="2765282" y="4927600"/>
            <a:ext cx="1965613" cy="1191815"/>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EN 1827, EN 12941,</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EN 136, EN 149, EN 403, EN 404, EN 405</a:t>
            </a:r>
            <a:endParaRPr sz="1000">
              <a:solidFill>
                <a:schemeClr val="lt1"/>
              </a:solidFill>
              <a:latin typeface="Calibri"/>
              <a:ea typeface="Calibri"/>
              <a:cs typeface="Calibri"/>
              <a:sym typeface="Calibri"/>
            </a:endParaRPr>
          </a:p>
          <a:p>
            <a:pPr indent="-88900" lvl="0" marL="88900" marR="0" rtl="0" algn="l">
              <a:spcBef>
                <a:spcPts val="0"/>
              </a:spcBef>
              <a:spcAft>
                <a:spcPts val="0"/>
              </a:spcAft>
              <a:buNone/>
            </a:pPr>
            <a:r>
              <a:rPr lang="en-US" sz="1000">
                <a:solidFill>
                  <a:schemeClr val="lt1"/>
                </a:solidFill>
                <a:latin typeface="Calibri"/>
                <a:ea typeface="Calibri"/>
                <a:cs typeface="Calibri"/>
                <a:sym typeface="Calibri"/>
              </a:rPr>
              <a:t>and others...</a:t>
            </a:r>
            <a:endParaRPr/>
          </a:p>
        </p:txBody>
      </p:sp>
      <p:sp>
        <p:nvSpPr>
          <p:cNvPr id="799" name="Google Shape;799;p16"/>
          <p:cNvSpPr/>
          <p:nvPr/>
        </p:nvSpPr>
        <p:spPr>
          <a:xfrm>
            <a:off x="7445657" y="4764087"/>
            <a:ext cx="1971255" cy="478162"/>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filtering self-rescuers</a:t>
            </a:r>
            <a:endParaRPr sz="1200">
              <a:solidFill>
                <a:schemeClr val="dk1"/>
              </a:solidFill>
              <a:latin typeface="Calibri"/>
              <a:ea typeface="Calibri"/>
              <a:cs typeface="Calibri"/>
              <a:sym typeface="Calibri"/>
            </a:endParaRPr>
          </a:p>
        </p:txBody>
      </p:sp>
      <p:sp>
        <p:nvSpPr>
          <p:cNvPr id="800" name="Google Shape;800;p16"/>
          <p:cNvSpPr txBox="1"/>
          <p:nvPr/>
        </p:nvSpPr>
        <p:spPr>
          <a:xfrm>
            <a:off x="9794788" y="1569370"/>
            <a:ext cx="1966755"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MONOXIDE test equipment</a:t>
            </a:r>
            <a:endParaRPr/>
          </a:p>
        </p:txBody>
      </p:sp>
      <p:sp>
        <p:nvSpPr>
          <p:cNvPr id="801" name="Google Shape;801;p16"/>
          <p:cNvSpPr txBox="1"/>
          <p:nvPr/>
        </p:nvSpPr>
        <p:spPr>
          <a:xfrm>
            <a:off x="4657723" y="2987167"/>
            <a:ext cx="287034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 via</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touch-screen display</a:t>
            </a:r>
            <a:endParaRPr sz="1200">
              <a:solidFill>
                <a:schemeClr val="dk1"/>
              </a:solidFill>
              <a:latin typeface="Calibri"/>
              <a:ea typeface="Calibri"/>
              <a:cs typeface="Calibri"/>
              <a:sym typeface="Calibri"/>
            </a:endParaRPr>
          </a:p>
        </p:txBody>
      </p:sp>
      <p:pic>
        <p:nvPicPr>
          <p:cNvPr id="802" name="Google Shape;802;p16"/>
          <p:cNvPicPr preferRelativeResize="0"/>
          <p:nvPr/>
        </p:nvPicPr>
        <p:blipFill rotWithShape="1">
          <a:blip r:embed="rId5">
            <a:alphaModFix/>
          </a:blip>
          <a:srcRect b="0" l="0" r="0" t="0"/>
          <a:stretch/>
        </p:blipFill>
        <p:spPr>
          <a:xfrm>
            <a:off x="5143352" y="1569370"/>
            <a:ext cx="1905291" cy="1434849"/>
          </a:xfrm>
          <a:prstGeom prst="rect">
            <a:avLst/>
          </a:prstGeom>
          <a:noFill/>
          <a:ln>
            <a:noFill/>
          </a:ln>
        </p:spPr>
      </p:pic>
      <p:pic>
        <p:nvPicPr>
          <p:cNvPr id="803" name="Google Shape;803;p16">
            <a:hlinkClick r:id="rId6"/>
          </p:cNvPr>
          <p:cNvPicPr preferRelativeResize="0"/>
          <p:nvPr/>
        </p:nvPicPr>
        <p:blipFill rotWithShape="1">
          <a:blip r:embed="rId7">
            <a:alphaModFix/>
          </a:blip>
          <a:srcRect b="0" l="0" r="0" t="0"/>
          <a:stretch/>
        </p:blipFill>
        <p:spPr>
          <a:xfrm>
            <a:off x="6276975" y="5064516"/>
            <a:ext cx="865634" cy="865634"/>
          </a:xfrm>
          <a:prstGeom prst="rect">
            <a:avLst/>
          </a:prstGeom>
          <a:noFill/>
          <a:ln>
            <a:noFill/>
          </a:ln>
        </p:spPr>
      </p:pic>
      <p:sp>
        <p:nvSpPr>
          <p:cNvPr id="804" name="Google Shape;804;p16"/>
          <p:cNvSpPr txBox="1"/>
          <p:nvPr/>
        </p:nvSpPr>
        <p:spPr>
          <a:xfrm>
            <a:off x="6276975" y="5921347"/>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pic>
        <p:nvPicPr>
          <p:cNvPr id="805" name="Google Shape;805;p16">
            <a:hlinkClick r:id="rId8"/>
          </p:cNvPr>
          <p:cNvPicPr preferRelativeResize="0"/>
          <p:nvPr/>
        </p:nvPicPr>
        <p:blipFill rotWithShape="1">
          <a:blip r:embed="rId9">
            <a:alphaModFix/>
          </a:blip>
          <a:srcRect b="0" l="0" r="0" t="0"/>
          <a:stretch/>
        </p:blipFill>
        <p:spPr>
          <a:xfrm>
            <a:off x="5057775" y="5064516"/>
            <a:ext cx="865634" cy="865634"/>
          </a:xfrm>
          <a:prstGeom prst="rect">
            <a:avLst/>
          </a:prstGeom>
          <a:noFill/>
          <a:ln>
            <a:noFill/>
          </a:ln>
        </p:spPr>
      </p:pic>
      <p:sp>
        <p:nvSpPr>
          <p:cNvPr id="806" name="Google Shape;806;p16"/>
          <p:cNvSpPr txBox="1"/>
          <p:nvPr/>
        </p:nvSpPr>
        <p:spPr>
          <a:xfrm>
            <a:off x="5057775" y="5921347"/>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sp>
        <p:nvSpPr>
          <p:cNvPr id="807" name="Google Shape;807;p16"/>
          <p:cNvSpPr/>
          <p:nvPr/>
        </p:nvSpPr>
        <p:spPr>
          <a:xfrm>
            <a:off x="7445658" y="5318449"/>
            <a:ext cx="1971255" cy="811384"/>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EN 403, EN 404</a:t>
            </a:r>
            <a:endParaRPr sz="1000">
              <a:solidFill>
                <a:schemeClr val="lt1"/>
              </a:solidFill>
              <a:latin typeface="Calibri"/>
              <a:ea typeface="Calibri"/>
              <a:cs typeface="Calibri"/>
              <a:sym typeface="Calibri"/>
            </a:endParaRPr>
          </a:p>
          <a:p>
            <a:pPr indent="-88900" lvl="0" marL="88900" marR="0" rtl="0" algn="l">
              <a:spcBef>
                <a:spcPts val="0"/>
              </a:spcBef>
              <a:spcAft>
                <a:spcPts val="0"/>
              </a:spcAft>
              <a:buNone/>
            </a:pPr>
            <a:r>
              <a:rPr lang="en-US" sz="1000">
                <a:solidFill>
                  <a:schemeClr val="lt1"/>
                </a:solidFill>
                <a:latin typeface="Calibri"/>
                <a:ea typeface="Calibri"/>
                <a:cs typeface="Calibri"/>
                <a:sym typeface="Calibri"/>
              </a:rPr>
              <a:t>and others...</a:t>
            </a:r>
            <a:endParaRPr/>
          </a:p>
        </p:txBody>
      </p:sp>
      <p:sp>
        <p:nvSpPr>
          <p:cNvPr id="808" name="Google Shape;808;p16"/>
          <p:cNvSpPr txBox="1"/>
          <p:nvPr/>
        </p:nvSpPr>
        <p:spPr>
          <a:xfrm>
            <a:off x="7347092" y="1569370"/>
            <a:ext cx="2168380" cy="225292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creates a pulsating air flow that imitates human breathing with necessary parameters of breathing frequency and depth, temperature and relative humidity, creates a test atmosphere with necessary conditions — temperature, moisture content, volume of carbon monoxide (CO) and measures CO content that has passed through the filter of tested RPE in the required time.</a:t>
            </a:r>
            <a:endParaRPr sz="1200">
              <a:solidFill>
                <a:schemeClr val="dk1"/>
              </a:solidFill>
              <a:latin typeface="Calibri"/>
              <a:ea typeface="Calibri"/>
              <a:cs typeface="Calibri"/>
              <a:sym typeface="Calibri"/>
            </a:endParaRPr>
          </a:p>
        </p:txBody>
      </p:sp>
      <p:sp>
        <p:nvSpPr>
          <p:cNvPr id="809" name="Google Shape;809;p16"/>
          <p:cNvSpPr txBox="1"/>
          <p:nvPr/>
        </p:nvSpPr>
        <p:spPr>
          <a:xfrm>
            <a:off x="2694473" y="1569370"/>
            <a:ext cx="2168380" cy="142192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creates a pulsating air flow that imitates human breathing with the necessary parameters of breathing frequency and depth and volume concentration of CO</a:t>
            </a:r>
            <a:r>
              <a:rPr baseline="-25000" lang="en-US" sz="12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on «exhalation» and measures CO</a:t>
            </a:r>
            <a:r>
              <a:rPr baseline="-25000" lang="en-US" sz="12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content in a mask “dead space”.</a:t>
            </a:r>
            <a:endParaRPr sz="1200">
              <a:solidFill>
                <a:schemeClr val="dk1"/>
              </a:solidFill>
              <a:latin typeface="Calibri"/>
              <a:ea typeface="Calibri"/>
              <a:cs typeface="Calibri"/>
              <a:sym typeface="Calibri"/>
            </a:endParaRPr>
          </a:p>
        </p:txBody>
      </p:sp>
      <p:grpSp>
        <p:nvGrpSpPr>
          <p:cNvPr id="810" name="Google Shape;810;p16"/>
          <p:cNvGrpSpPr/>
          <p:nvPr/>
        </p:nvGrpSpPr>
        <p:grpSpPr>
          <a:xfrm>
            <a:off x="11437937" y="0"/>
            <a:ext cx="454025" cy="700088"/>
            <a:chOff x="9229725" y="-3175"/>
            <a:chExt cx="454025" cy="700088"/>
          </a:xfrm>
        </p:grpSpPr>
        <p:sp>
          <p:nvSpPr>
            <p:cNvPr id="811" name="Google Shape;811;p16"/>
            <p:cNvSpPr/>
            <p:nvPr/>
          </p:nvSpPr>
          <p:spPr>
            <a:xfrm>
              <a:off x="9229725"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16"/>
            <p:cNvSpPr/>
            <p:nvPr/>
          </p:nvSpPr>
          <p:spPr>
            <a:xfrm>
              <a:off x="9288463" y="277813"/>
              <a:ext cx="339725" cy="314325"/>
            </a:xfrm>
            <a:custGeom>
              <a:rect b="b" l="l" r="r" t="t"/>
              <a:pathLst>
                <a:path extrusionOk="0" h="117" w="127">
                  <a:moveTo>
                    <a:pt x="54" y="54"/>
                  </a:moveTo>
                  <a:cubicBezTo>
                    <a:pt x="72" y="54"/>
                    <a:pt x="72" y="54"/>
                    <a:pt x="72" y="54"/>
                  </a:cubicBezTo>
                  <a:moveTo>
                    <a:pt x="54" y="63"/>
                  </a:moveTo>
                  <a:cubicBezTo>
                    <a:pt x="72" y="63"/>
                    <a:pt x="72" y="63"/>
                    <a:pt x="72" y="63"/>
                  </a:cubicBezTo>
                  <a:moveTo>
                    <a:pt x="54" y="72"/>
                  </a:moveTo>
                  <a:cubicBezTo>
                    <a:pt x="72" y="72"/>
                    <a:pt x="72" y="72"/>
                    <a:pt x="72" y="72"/>
                  </a:cubicBezTo>
                  <a:moveTo>
                    <a:pt x="63" y="93"/>
                  </a:moveTo>
                  <a:cubicBezTo>
                    <a:pt x="56" y="93"/>
                    <a:pt x="51" y="95"/>
                    <a:pt x="51" y="98"/>
                  </a:cubicBezTo>
                  <a:cubicBezTo>
                    <a:pt x="51" y="100"/>
                    <a:pt x="56" y="103"/>
                    <a:pt x="63" y="103"/>
                  </a:cubicBezTo>
                  <a:cubicBezTo>
                    <a:pt x="70" y="103"/>
                    <a:pt x="75" y="100"/>
                    <a:pt x="75" y="98"/>
                  </a:cubicBezTo>
                  <a:cubicBezTo>
                    <a:pt x="75" y="95"/>
                    <a:pt x="70" y="93"/>
                    <a:pt x="63" y="93"/>
                  </a:cubicBezTo>
                  <a:close/>
                  <a:moveTo>
                    <a:pt x="63" y="114"/>
                  </a:moveTo>
                  <a:cubicBezTo>
                    <a:pt x="76" y="114"/>
                    <a:pt x="83" y="103"/>
                    <a:pt x="88" y="103"/>
                  </a:cubicBezTo>
                  <a:moveTo>
                    <a:pt x="107" y="86"/>
                  </a:moveTo>
                  <a:cubicBezTo>
                    <a:pt x="103" y="101"/>
                    <a:pt x="102" y="115"/>
                    <a:pt x="106" y="116"/>
                  </a:cubicBezTo>
                  <a:cubicBezTo>
                    <a:pt x="110" y="117"/>
                    <a:pt x="117" y="106"/>
                    <a:pt x="122" y="90"/>
                  </a:cubicBezTo>
                  <a:cubicBezTo>
                    <a:pt x="126" y="75"/>
                    <a:pt x="127" y="62"/>
                    <a:pt x="123" y="61"/>
                  </a:cubicBezTo>
                  <a:cubicBezTo>
                    <a:pt x="119" y="59"/>
                    <a:pt x="112" y="71"/>
                    <a:pt x="107" y="86"/>
                  </a:cubicBezTo>
                  <a:close/>
                  <a:moveTo>
                    <a:pt x="123" y="61"/>
                  </a:moveTo>
                  <a:cubicBezTo>
                    <a:pt x="109" y="54"/>
                    <a:pt x="109" y="54"/>
                    <a:pt x="109" y="54"/>
                  </a:cubicBezTo>
                  <a:cubicBezTo>
                    <a:pt x="105" y="53"/>
                    <a:pt x="98" y="64"/>
                    <a:pt x="93" y="79"/>
                  </a:cubicBezTo>
                  <a:cubicBezTo>
                    <a:pt x="88" y="95"/>
                    <a:pt x="88" y="108"/>
                    <a:pt x="92" y="110"/>
                  </a:cubicBezTo>
                  <a:cubicBezTo>
                    <a:pt x="106" y="116"/>
                    <a:pt x="106" y="116"/>
                    <a:pt x="106" y="116"/>
                  </a:cubicBezTo>
                  <a:moveTo>
                    <a:pt x="100" y="62"/>
                  </a:moveTo>
                  <a:cubicBezTo>
                    <a:pt x="75" y="30"/>
                    <a:pt x="75" y="30"/>
                    <a:pt x="75" y="30"/>
                  </a:cubicBezTo>
                  <a:cubicBezTo>
                    <a:pt x="72" y="26"/>
                    <a:pt x="68" y="24"/>
                    <a:pt x="63" y="24"/>
                  </a:cubicBezTo>
                  <a:cubicBezTo>
                    <a:pt x="63" y="24"/>
                    <a:pt x="63" y="24"/>
                    <a:pt x="63" y="24"/>
                  </a:cubicBezTo>
                  <a:moveTo>
                    <a:pt x="107" y="21"/>
                  </a:moveTo>
                  <a:cubicBezTo>
                    <a:pt x="87" y="11"/>
                    <a:pt x="63" y="12"/>
                    <a:pt x="63" y="12"/>
                  </a:cubicBezTo>
                  <a:moveTo>
                    <a:pt x="38" y="103"/>
                  </a:moveTo>
                  <a:cubicBezTo>
                    <a:pt x="44" y="103"/>
                    <a:pt x="50" y="114"/>
                    <a:pt x="63" y="114"/>
                  </a:cubicBezTo>
                  <a:moveTo>
                    <a:pt x="3" y="61"/>
                  </a:moveTo>
                  <a:cubicBezTo>
                    <a:pt x="0" y="62"/>
                    <a:pt x="0" y="75"/>
                    <a:pt x="5" y="90"/>
                  </a:cubicBezTo>
                  <a:cubicBezTo>
                    <a:pt x="9" y="106"/>
                    <a:pt x="16" y="117"/>
                    <a:pt x="20" y="116"/>
                  </a:cubicBezTo>
                  <a:cubicBezTo>
                    <a:pt x="24" y="115"/>
                    <a:pt x="24" y="101"/>
                    <a:pt x="19" y="86"/>
                  </a:cubicBezTo>
                  <a:cubicBezTo>
                    <a:pt x="14" y="71"/>
                    <a:pt x="7" y="59"/>
                    <a:pt x="3" y="61"/>
                  </a:cubicBezTo>
                  <a:close/>
                  <a:moveTo>
                    <a:pt x="20" y="116"/>
                  </a:moveTo>
                  <a:cubicBezTo>
                    <a:pt x="35" y="110"/>
                    <a:pt x="35" y="110"/>
                    <a:pt x="35" y="110"/>
                  </a:cubicBezTo>
                  <a:cubicBezTo>
                    <a:pt x="38" y="108"/>
                    <a:pt x="38" y="95"/>
                    <a:pt x="33" y="79"/>
                  </a:cubicBezTo>
                  <a:cubicBezTo>
                    <a:pt x="28" y="64"/>
                    <a:pt x="21" y="53"/>
                    <a:pt x="17" y="54"/>
                  </a:cubicBezTo>
                  <a:cubicBezTo>
                    <a:pt x="3" y="61"/>
                    <a:pt x="3" y="61"/>
                    <a:pt x="3" y="61"/>
                  </a:cubicBezTo>
                  <a:moveTo>
                    <a:pt x="63" y="24"/>
                  </a:moveTo>
                  <a:cubicBezTo>
                    <a:pt x="63" y="24"/>
                    <a:pt x="63" y="24"/>
                    <a:pt x="63" y="24"/>
                  </a:cubicBezTo>
                  <a:cubicBezTo>
                    <a:pt x="58" y="24"/>
                    <a:pt x="54" y="26"/>
                    <a:pt x="51" y="30"/>
                  </a:cubicBezTo>
                  <a:cubicBezTo>
                    <a:pt x="26" y="62"/>
                    <a:pt x="26" y="62"/>
                    <a:pt x="26" y="62"/>
                  </a:cubicBezTo>
                  <a:moveTo>
                    <a:pt x="63" y="12"/>
                  </a:moveTo>
                  <a:cubicBezTo>
                    <a:pt x="63" y="12"/>
                    <a:pt x="39" y="11"/>
                    <a:pt x="19" y="21"/>
                  </a:cubicBezTo>
                  <a:moveTo>
                    <a:pt x="84" y="40"/>
                  </a:moveTo>
                  <a:cubicBezTo>
                    <a:pt x="103" y="37"/>
                    <a:pt x="116" y="30"/>
                    <a:pt x="116" y="21"/>
                  </a:cubicBezTo>
                  <a:cubicBezTo>
                    <a:pt x="116" y="10"/>
                    <a:pt x="92" y="0"/>
                    <a:pt x="63" y="0"/>
                  </a:cubicBezTo>
                  <a:cubicBezTo>
                    <a:pt x="34" y="0"/>
                    <a:pt x="10" y="10"/>
                    <a:pt x="10" y="21"/>
                  </a:cubicBezTo>
                  <a:cubicBezTo>
                    <a:pt x="10" y="30"/>
                    <a:pt x="24" y="37"/>
                    <a:pt x="43" y="40"/>
                  </a:cubicBezTo>
                  <a:moveTo>
                    <a:pt x="10" y="21"/>
                  </a:moveTo>
                  <a:cubicBezTo>
                    <a:pt x="10" y="33"/>
                    <a:pt x="10" y="33"/>
                    <a:pt x="10" y="33"/>
                  </a:cubicBezTo>
                  <a:cubicBezTo>
                    <a:pt x="10" y="40"/>
                    <a:pt x="20" y="47"/>
                    <a:pt x="35" y="51"/>
                  </a:cubicBezTo>
                  <a:moveTo>
                    <a:pt x="92" y="51"/>
                  </a:moveTo>
                  <a:cubicBezTo>
                    <a:pt x="106" y="47"/>
                    <a:pt x="116" y="40"/>
                    <a:pt x="116" y="33"/>
                  </a:cubicBezTo>
                  <a:cubicBezTo>
                    <a:pt x="116" y="21"/>
                    <a:pt x="116" y="21"/>
                    <a:pt x="116" y="21"/>
                  </a:cubicBezTo>
                </a:path>
              </a:pathLst>
            </a:custGeom>
            <a:noFill/>
            <a:ln cap="rnd" cmpd="sng" w="95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7" name="Shape 817"/>
        <p:cNvGrpSpPr/>
        <p:nvPr/>
      </p:nvGrpSpPr>
      <p:grpSpPr>
        <a:xfrm>
          <a:off x="0" y="0"/>
          <a:ext cx="0" cy="0"/>
          <a:chOff x="0" y="0"/>
          <a:chExt cx="0" cy="0"/>
        </a:xfrm>
      </p:grpSpPr>
      <p:pic>
        <p:nvPicPr>
          <p:cNvPr id="818" name="Google Shape;818;p17"/>
          <p:cNvPicPr preferRelativeResize="0"/>
          <p:nvPr/>
        </p:nvPicPr>
        <p:blipFill rotWithShape="1">
          <a:blip r:embed="rId3">
            <a:alphaModFix/>
          </a:blip>
          <a:srcRect b="0" l="0" r="0" t="0"/>
          <a:stretch/>
        </p:blipFill>
        <p:spPr>
          <a:xfrm>
            <a:off x="8524208" y="1850489"/>
            <a:ext cx="2420017" cy="2348581"/>
          </a:xfrm>
          <a:prstGeom prst="rect">
            <a:avLst/>
          </a:prstGeom>
          <a:noFill/>
          <a:ln>
            <a:noFill/>
          </a:ln>
        </p:spPr>
      </p:pic>
      <p:pic>
        <p:nvPicPr>
          <p:cNvPr id="819" name="Google Shape;819;p17"/>
          <p:cNvPicPr preferRelativeResize="0"/>
          <p:nvPr/>
        </p:nvPicPr>
        <p:blipFill rotWithShape="1">
          <a:blip r:embed="rId4">
            <a:alphaModFix/>
          </a:blip>
          <a:srcRect b="0" l="0" r="0" t="0"/>
          <a:stretch/>
        </p:blipFill>
        <p:spPr>
          <a:xfrm>
            <a:off x="623697" y="1829052"/>
            <a:ext cx="3668165" cy="2412086"/>
          </a:xfrm>
          <a:prstGeom prst="rect">
            <a:avLst/>
          </a:prstGeom>
          <a:noFill/>
          <a:ln>
            <a:noFill/>
          </a:ln>
        </p:spPr>
      </p:pic>
      <p:sp>
        <p:nvSpPr>
          <p:cNvPr id="820" name="Google Shape;820;p17"/>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sp>
        <p:nvSpPr>
          <p:cNvPr id="821" name="Google Shape;821;p17"/>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Measuring dust clogging resistance</a:t>
            </a:r>
            <a:endParaRPr b="1" sz="2800">
              <a:solidFill>
                <a:srgbClr val="143C78"/>
              </a:solidFill>
              <a:latin typeface="Arial Black"/>
              <a:ea typeface="Arial Black"/>
              <a:cs typeface="Arial Black"/>
              <a:sym typeface="Arial Black"/>
            </a:endParaRPr>
          </a:p>
        </p:txBody>
      </p:sp>
      <p:sp>
        <p:nvSpPr>
          <p:cNvPr id="822" name="Google Shape;822;p17"/>
          <p:cNvSpPr txBox="1"/>
          <p:nvPr/>
        </p:nvSpPr>
        <p:spPr>
          <a:xfrm>
            <a:off x="332117" y="704185"/>
            <a:ext cx="8718577" cy="36782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developed on OXY ROBOT breathing simulator hardware and software platform</a:t>
            </a:r>
            <a:endParaRPr/>
          </a:p>
        </p:txBody>
      </p:sp>
      <p:sp>
        <p:nvSpPr>
          <p:cNvPr id="823" name="Google Shape;823;p17"/>
          <p:cNvSpPr txBox="1"/>
          <p:nvPr/>
        </p:nvSpPr>
        <p:spPr>
          <a:xfrm>
            <a:off x="860738" y="1169321"/>
            <a:ext cx="3194084"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DOLOMITE test equipment</a:t>
            </a:r>
            <a:br>
              <a:rPr b="1" lang="en-US" sz="1400">
                <a:solidFill>
                  <a:srgbClr val="143C78"/>
                </a:solidFill>
                <a:latin typeface="Calibri"/>
                <a:ea typeface="Calibri"/>
                <a:cs typeface="Calibri"/>
                <a:sym typeface="Calibri"/>
              </a:rPr>
            </a:br>
            <a:r>
              <a:rPr b="1" lang="en-US" sz="1400">
                <a:solidFill>
                  <a:srgbClr val="143C78"/>
                </a:solidFill>
                <a:latin typeface="Calibri"/>
                <a:ea typeface="Calibri"/>
                <a:cs typeface="Calibri"/>
                <a:sym typeface="Calibri"/>
              </a:rPr>
              <a:t>acc. to EN standards</a:t>
            </a:r>
            <a:endParaRPr/>
          </a:p>
        </p:txBody>
      </p:sp>
      <p:sp>
        <p:nvSpPr>
          <p:cNvPr id="824" name="Google Shape;824;p17"/>
          <p:cNvSpPr txBox="1"/>
          <p:nvPr/>
        </p:nvSpPr>
        <p:spPr>
          <a:xfrm>
            <a:off x="4657725" y="1169321"/>
            <a:ext cx="2876550" cy="192052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test equipment creates a special dust atmosphere and constant air flow in the test chamber for the tested respirator and the breathing machine simulates human breathing with necessary parameters of lung ventilation, humidity and temperature of exhalation. As a result of the test respirator resistance to constant airflow after clogging is determined. This time is compared with requirements of industry standards.</a:t>
            </a:r>
            <a:endParaRPr sz="1200">
              <a:solidFill>
                <a:schemeClr val="dk1"/>
              </a:solidFill>
              <a:latin typeface="Calibri"/>
              <a:ea typeface="Calibri"/>
              <a:cs typeface="Calibri"/>
              <a:sym typeface="Calibri"/>
            </a:endParaRPr>
          </a:p>
        </p:txBody>
      </p:sp>
      <p:sp>
        <p:nvSpPr>
          <p:cNvPr id="825" name="Google Shape;825;p17"/>
          <p:cNvSpPr/>
          <p:nvPr/>
        </p:nvSpPr>
        <p:spPr>
          <a:xfrm>
            <a:off x="332116" y="4675938"/>
            <a:ext cx="3959745" cy="644490"/>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respirators with anti aerosol</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and combined filters</a:t>
            </a:r>
            <a:endParaRPr sz="1200">
              <a:solidFill>
                <a:schemeClr val="dk1"/>
              </a:solidFill>
              <a:latin typeface="Calibri"/>
              <a:ea typeface="Calibri"/>
              <a:cs typeface="Calibri"/>
              <a:sym typeface="Calibri"/>
            </a:endParaRPr>
          </a:p>
        </p:txBody>
      </p:sp>
      <p:sp>
        <p:nvSpPr>
          <p:cNvPr id="826" name="Google Shape;826;p17"/>
          <p:cNvSpPr/>
          <p:nvPr/>
        </p:nvSpPr>
        <p:spPr>
          <a:xfrm>
            <a:off x="332116" y="5394743"/>
            <a:ext cx="3959745" cy="770008"/>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EN 149, EN 143, EN 13274-8, EN 405,</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EN 1827, EN 12941, EN 12942, EN 14387</a:t>
            </a:r>
            <a:endParaRPr sz="1000">
              <a:solidFill>
                <a:schemeClr val="lt1"/>
              </a:solidFill>
              <a:latin typeface="Calibri"/>
              <a:ea typeface="Calibri"/>
              <a:cs typeface="Calibri"/>
              <a:sym typeface="Calibri"/>
            </a:endParaRPr>
          </a:p>
          <a:p>
            <a:pPr indent="-88900" lvl="0" marL="88900" marR="0" rtl="0" algn="l">
              <a:spcBef>
                <a:spcPts val="0"/>
              </a:spcBef>
              <a:spcAft>
                <a:spcPts val="0"/>
              </a:spcAft>
              <a:buNone/>
            </a:pPr>
            <a:r>
              <a:rPr lang="en-US" sz="1000">
                <a:solidFill>
                  <a:schemeClr val="lt1"/>
                </a:solidFill>
                <a:latin typeface="Calibri"/>
                <a:ea typeface="Calibri"/>
                <a:cs typeface="Calibri"/>
                <a:sym typeface="Calibri"/>
              </a:rPr>
              <a:t>and others...</a:t>
            </a:r>
            <a:endParaRPr/>
          </a:p>
        </p:txBody>
      </p:sp>
      <p:sp>
        <p:nvSpPr>
          <p:cNvPr id="827" name="Google Shape;827;p17"/>
          <p:cNvSpPr/>
          <p:nvPr/>
        </p:nvSpPr>
        <p:spPr>
          <a:xfrm>
            <a:off x="7858125" y="4675938"/>
            <a:ext cx="4001755" cy="644490"/>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HEPA filters designed for powered air-purifying respirators (PAPRs)</a:t>
            </a:r>
            <a:endParaRPr sz="1200">
              <a:solidFill>
                <a:schemeClr val="dk1"/>
              </a:solidFill>
              <a:latin typeface="Calibri"/>
              <a:ea typeface="Calibri"/>
              <a:cs typeface="Calibri"/>
              <a:sym typeface="Calibri"/>
            </a:endParaRPr>
          </a:p>
        </p:txBody>
      </p:sp>
      <p:sp>
        <p:nvSpPr>
          <p:cNvPr id="828" name="Google Shape;828;p17"/>
          <p:cNvSpPr/>
          <p:nvPr/>
        </p:nvSpPr>
        <p:spPr>
          <a:xfrm>
            <a:off x="7858125" y="5394743"/>
            <a:ext cx="4001756" cy="770008"/>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b="1" sz="1200">
              <a:solidFill>
                <a:schemeClr val="lt1"/>
              </a:solidFill>
              <a:latin typeface="Calibri"/>
              <a:ea typeface="Calibri"/>
              <a:cs typeface="Calibri"/>
              <a:sym typeface="Calibri"/>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procedure № RCT-APR-STR-0025 NIOSH</a:t>
            </a:r>
            <a:endParaRPr/>
          </a:p>
        </p:txBody>
      </p:sp>
      <p:grpSp>
        <p:nvGrpSpPr>
          <p:cNvPr id="829" name="Google Shape;829;p17"/>
          <p:cNvGrpSpPr/>
          <p:nvPr/>
        </p:nvGrpSpPr>
        <p:grpSpPr>
          <a:xfrm>
            <a:off x="11437937" y="0"/>
            <a:ext cx="454025" cy="700088"/>
            <a:chOff x="9229725" y="-3175"/>
            <a:chExt cx="454025" cy="700088"/>
          </a:xfrm>
        </p:grpSpPr>
        <p:sp>
          <p:nvSpPr>
            <p:cNvPr id="830" name="Google Shape;830;p17"/>
            <p:cNvSpPr/>
            <p:nvPr/>
          </p:nvSpPr>
          <p:spPr>
            <a:xfrm>
              <a:off x="9229725"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17"/>
            <p:cNvSpPr/>
            <p:nvPr/>
          </p:nvSpPr>
          <p:spPr>
            <a:xfrm>
              <a:off x="9288463" y="277813"/>
              <a:ext cx="339725" cy="314325"/>
            </a:xfrm>
            <a:custGeom>
              <a:rect b="b" l="l" r="r" t="t"/>
              <a:pathLst>
                <a:path extrusionOk="0" h="117" w="127">
                  <a:moveTo>
                    <a:pt x="54" y="54"/>
                  </a:moveTo>
                  <a:cubicBezTo>
                    <a:pt x="72" y="54"/>
                    <a:pt x="72" y="54"/>
                    <a:pt x="72" y="54"/>
                  </a:cubicBezTo>
                  <a:moveTo>
                    <a:pt x="54" y="63"/>
                  </a:moveTo>
                  <a:cubicBezTo>
                    <a:pt x="72" y="63"/>
                    <a:pt x="72" y="63"/>
                    <a:pt x="72" y="63"/>
                  </a:cubicBezTo>
                  <a:moveTo>
                    <a:pt x="54" y="72"/>
                  </a:moveTo>
                  <a:cubicBezTo>
                    <a:pt x="72" y="72"/>
                    <a:pt x="72" y="72"/>
                    <a:pt x="72" y="72"/>
                  </a:cubicBezTo>
                  <a:moveTo>
                    <a:pt x="63" y="93"/>
                  </a:moveTo>
                  <a:cubicBezTo>
                    <a:pt x="56" y="93"/>
                    <a:pt x="51" y="95"/>
                    <a:pt x="51" y="98"/>
                  </a:cubicBezTo>
                  <a:cubicBezTo>
                    <a:pt x="51" y="100"/>
                    <a:pt x="56" y="103"/>
                    <a:pt x="63" y="103"/>
                  </a:cubicBezTo>
                  <a:cubicBezTo>
                    <a:pt x="70" y="103"/>
                    <a:pt x="75" y="100"/>
                    <a:pt x="75" y="98"/>
                  </a:cubicBezTo>
                  <a:cubicBezTo>
                    <a:pt x="75" y="95"/>
                    <a:pt x="70" y="93"/>
                    <a:pt x="63" y="93"/>
                  </a:cubicBezTo>
                  <a:close/>
                  <a:moveTo>
                    <a:pt x="63" y="114"/>
                  </a:moveTo>
                  <a:cubicBezTo>
                    <a:pt x="76" y="114"/>
                    <a:pt x="83" y="103"/>
                    <a:pt x="88" y="103"/>
                  </a:cubicBezTo>
                  <a:moveTo>
                    <a:pt x="107" y="86"/>
                  </a:moveTo>
                  <a:cubicBezTo>
                    <a:pt x="103" y="101"/>
                    <a:pt x="102" y="115"/>
                    <a:pt x="106" y="116"/>
                  </a:cubicBezTo>
                  <a:cubicBezTo>
                    <a:pt x="110" y="117"/>
                    <a:pt x="117" y="106"/>
                    <a:pt x="122" y="90"/>
                  </a:cubicBezTo>
                  <a:cubicBezTo>
                    <a:pt x="126" y="75"/>
                    <a:pt x="127" y="62"/>
                    <a:pt x="123" y="61"/>
                  </a:cubicBezTo>
                  <a:cubicBezTo>
                    <a:pt x="119" y="59"/>
                    <a:pt x="112" y="71"/>
                    <a:pt x="107" y="86"/>
                  </a:cubicBezTo>
                  <a:close/>
                  <a:moveTo>
                    <a:pt x="123" y="61"/>
                  </a:moveTo>
                  <a:cubicBezTo>
                    <a:pt x="109" y="54"/>
                    <a:pt x="109" y="54"/>
                    <a:pt x="109" y="54"/>
                  </a:cubicBezTo>
                  <a:cubicBezTo>
                    <a:pt x="105" y="53"/>
                    <a:pt x="98" y="64"/>
                    <a:pt x="93" y="79"/>
                  </a:cubicBezTo>
                  <a:cubicBezTo>
                    <a:pt x="88" y="95"/>
                    <a:pt x="88" y="108"/>
                    <a:pt x="92" y="110"/>
                  </a:cubicBezTo>
                  <a:cubicBezTo>
                    <a:pt x="106" y="116"/>
                    <a:pt x="106" y="116"/>
                    <a:pt x="106" y="116"/>
                  </a:cubicBezTo>
                  <a:moveTo>
                    <a:pt x="100" y="62"/>
                  </a:moveTo>
                  <a:cubicBezTo>
                    <a:pt x="75" y="30"/>
                    <a:pt x="75" y="30"/>
                    <a:pt x="75" y="30"/>
                  </a:cubicBezTo>
                  <a:cubicBezTo>
                    <a:pt x="72" y="26"/>
                    <a:pt x="68" y="24"/>
                    <a:pt x="63" y="24"/>
                  </a:cubicBezTo>
                  <a:cubicBezTo>
                    <a:pt x="63" y="24"/>
                    <a:pt x="63" y="24"/>
                    <a:pt x="63" y="24"/>
                  </a:cubicBezTo>
                  <a:moveTo>
                    <a:pt x="107" y="21"/>
                  </a:moveTo>
                  <a:cubicBezTo>
                    <a:pt x="87" y="11"/>
                    <a:pt x="63" y="12"/>
                    <a:pt x="63" y="12"/>
                  </a:cubicBezTo>
                  <a:moveTo>
                    <a:pt x="38" y="103"/>
                  </a:moveTo>
                  <a:cubicBezTo>
                    <a:pt x="44" y="103"/>
                    <a:pt x="50" y="114"/>
                    <a:pt x="63" y="114"/>
                  </a:cubicBezTo>
                  <a:moveTo>
                    <a:pt x="3" y="61"/>
                  </a:moveTo>
                  <a:cubicBezTo>
                    <a:pt x="0" y="62"/>
                    <a:pt x="0" y="75"/>
                    <a:pt x="5" y="90"/>
                  </a:cubicBezTo>
                  <a:cubicBezTo>
                    <a:pt x="9" y="106"/>
                    <a:pt x="16" y="117"/>
                    <a:pt x="20" y="116"/>
                  </a:cubicBezTo>
                  <a:cubicBezTo>
                    <a:pt x="24" y="115"/>
                    <a:pt x="24" y="101"/>
                    <a:pt x="19" y="86"/>
                  </a:cubicBezTo>
                  <a:cubicBezTo>
                    <a:pt x="14" y="71"/>
                    <a:pt x="7" y="59"/>
                    <a:pt x="3" y="61"/>
                  </a:cubicBezTo>
                  <a:close/>
                  <a:moveTo>
                    <a:pt x="20" y="116"/>
                  </a:moveTo>
                  <a:cubicBezTo>
                    <a:pt x="35" y="110"/>
                    <a:pt x="35" y="110"/>
                    <a:pt x="35" y="110"/>
                  </a:cubicBezTo>
                  <a:cubicBezTo>
                    <a:pt x="38" y="108"/>
                    <a:pt x="38" y="95"/>
                    <a:pt x="33" y="79"/>
                  </a:cubicBezTo>
                  <a:cubicBezTo>
                    <a:pt x="28" y="64"/>
                    <a:pt x="21" y="53"/>
                    <a:pt x="17" y="54"/>
                  </a:cubicBezTo>
                  <a:cubicBezTo>
                    <a:pt x="3" y="61"/>
                    <a:pt x="3" y="61"/>
                    <a:pt x="3" y="61"/>
                  </a:cubicBezTo>
                  <a:moveTo>
                    <a:pt x="63" y="24"/>
                  </a:moveTo>
                  <a:cubicBezTo>
                    <a:pt x="63" y="24"/>
                    <a:pt x="63" y="24"/>
                    <a:pt x="63" y="24"/>
                  </a:cubicBezTo>
                  <a:cubicBezTo>
                    <a:pt x="58" y="24"/>
                    <a:pt x="54" y="26"/>
                    <a:pt x="51" y="30"/>
                  </a:cubicBezTo>
                  <a:cubicBezTo>
                    <a:pt x="26" y="62"/>
                    <a:pt x="26" y="62"/>
                    <a:pt x="26" y="62"/>
                  </a:cubicBezTo>
                  <a:moveTo>
                    <a:pt x="63" y="12"/>
                  </a:moveTo>
                  <a:cubicBezTo>
                    <a:pt x="63" y="12"/>
                    <a:pt x="39" y="11"/>
                    <a:pt x="19" y="21"/>
                  </a:cubicBezTo>
                  <a:moveTo>
                    <a:pt x="84" y="40"/>
                  </a:moveTo>
                  <a:cubicBezTo>
                    <a:pt x="103" y="37"/>
                    <a:pt x="116" y="30"/>
                    <a:pt x="116" y="21"/>
                  </a:cubicBezTo>
                  <a:cubicBezTo>
                    <a:pt x="116" y="10"/>
                    <a:pt x="92" y="0"/>
                    <a:pt x="63" y="0"/>
                  </a:cubicBezTo>
                  <a:cubicBezTo>
                    <a:pt x="34" y="0"/>
                    <a:pt x="10" y="10"/>
                    <a:pt x="10" y="21"/>
                  </a:cubicBezTo>
                  <a:cubicBezTo>
                    <a:pt x="10" y="30"/>
                    <a:pt x="24" y="37"/>
                    <a:pt x="43" y="40"/>
                  </a:cubicBezTo>
                  <a:moveTo>
                    <a:pt x="10" y="21"/>
                  </a:moveTo>
                  <a:cubicBezTo>
                    <a:pt x="10" y="33"/>
                    <a:pt x="10" y="33"/>
                    <a:pt x="10" y="33"/>
                  </a:cubicBezTo>
                  <a:cubicBezTo>
                    <a:pt x="10" y="40"/>
                    <a:pt x="20" y="47"/>
                    <a:pt x="35" y="51"/>
                  </a:cubicBezTo>
                  <a:moveTo>
                    <a:pt x="92" y="51"/>
                  </a:moveTo>
                  <a:cubicBezTo>
                    <a:pt x="106" y="47"/>
                    <a:pt x="116" y="40"/>
                    <a:pt x="116" y="33"/>
                  </a:cubicBezTo>
                  <a:cubicBezTo>
                    <a:pt x="116" y="21"/>
                    <a:pt x="116" y="21"/>
                    <a:pt x="116" y="21"/>
                  </a:cubicBezTo>
                </a:path>
              </a:pathLst>
            </a:custGeom>
            <a:noFill/>
            <a:ln cap="rnd" cmpd="sng" w="95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32" name="Google Shape;832;p17"/>
          <p:cNvSpPr txBox="1"/>
          <p:nvPr/>
        </p:nvSpPr>
        <p:spPr>
          <a:xfrm>
            <a:off x="8137175" y="1169321"/>
            <a:ext cx="3194084"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SILICA DUST test equipment</a:t>
            </a:r>
            <a:br>
              <a:rPr b="1" lang="en-US" sz="1400">
                <a:solidFill>
                  <a:srgbClr val="143C78"/>
                </a:solidFill>
                <a:latin typeface="Calibri"/>
                <a:ea typeface="Calibri"/>
                <a:cs typeface="Calibri"/>
                <a:sym typeface="Calibri"/>
              </a:rPr>
            </a:br>
            <a:r>
              <a:rPr b="1" lang="en-US" sz="1400">
                <a:solidFill>
                  <a:srgbClr val="143C78"/>
                </a:solidFill>
                <a:latin typeface="Calibri"/>
                <a:ea typeface="Calibri"/>
                <a:cs typeface="Calibri"/>
                <a:sym typeface="Calibri"/>
              </a:rPr>
              <a:t>acc. to NIOSH standard</a:t>
            </a:r>
            <a:endParaRPr b="1" sz="1400">
              <a:solidFill>
                <a:srgbClr val="143C78"/>
              </a:solidFill>
              <a:latin typeface="Calibri"/>
              <a:ea typeface="Calibri"/>
              <a:cs typeface="Calibri"/>
              <a:sym typeface="Calibri"/>
            </a:endParaRPr>
          </a:p>
        </p:txBody>
      </p:sp>
      <p:sp>
        <p:nvSpPr>
          <p:cNvPr id="833" name="Google Shape;833;p17"/>
          <p:cNvSpPr txBox="1"/>
          <p:nvPr/>
        </p:nvSpPr>
        <p:spPr>
          <a:xfrm>
            <a:off x="332118" y="4151462"/>
            <a:ext cx="3959743" cy="2585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Using test agent is dolomite dust</a:t>
            </a:r>
            <a:endParaRPr/>
          </a:p>
        </p:txBody>
      </p:sp>
      <p:sp>
        <p:nvSpPr>
          <p:cNvPr id="834" name="Google Shape;834;p17"/>
          <p:cNvSpPr txBox="1"/>
          <p:nvPr/>
        </p:nvSpPr>
        <p:spPr>
          <a:xfrm>
            <a:off x="7858125" y="4151462"/>
            <a:ext cx="4001755" cy="2585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Using test agent is silica dust</a:t>
            </a:r>
            <a:endParaRPr/>
          </a:p>
        </p:txBody>
      </p:sp>
      <p:sp>
        <p:nvSpPr>
          <p:cNvPr id="835" name="Google Shape;835;p17"/>
          <p:cNvSpPr txBox="1"/>
          <p:nvPr/>
        </p:nvSpPr>
        <p:spPr>
          <a:xfrm>
            <a:off x="4657725" y="4670842"/>
            <a:ext cx="287034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 via personal computer (laptop)</a:t>
            </a:r>
            <a:endParaRPr sz="1200">
              <a:solidFill>
                <a:schemeClr val="dk1"/>
              </a:solidFill>
              <a:latin typeface="Calibri"/>
              <a:ea typeface="Calibri"/>
              <a:cs typeface="Calibri"/>
              <a:sym typeface="Calibri"/>
            </a:endParaRPr>
          </a:p>
        </p:txBody>
      </p:sp>
      <p:pic>
        <p:nvPicPr>
          <p:cNvPr id="836" name="Google Shape;836;p17"/>
          <p:cNvPicPr preferRelativeResize="0"/>
          <p:nvPr/>
        </p:nvPicPr>
        <p:blipFill rotWithShape="1">
          <a:blip r:embed="rId5">
            <a:alphaModFix/>
          </a:blip>
          <a:srcRect b="0" l="0" r="0" t="0"/>
          <a:stretch/>
        </p:blipFill>
        <p:spPr>
          <a:xfrm>
            <a:off x="4895111" y="3253045"/>
            <a:ext cx="2401778" cy="1434849"/>
          </a:xfrm>
          <a:prstGeom prst="rect">
            <a:avLst/>
          </a:prstGeom>
          <a:noFill/>
          <a:ln>
            <a:noFill/>
          </a:ln>
        </p:spPr>
      </p:pic>
      <p:pic>
        <p:nvPicPr>
          <p:cNvPr id="837" name="Google Shape;837;p17">
            <a:hlinkClick r:id="rId6"/>
          </p:cNvPr>
          <p:cNvPicPr preferRelativeResize="0"/>
          <p:nvPr/>
        </p:nvPicPr>
        <p:blipFill rotWithShape="1">
          <a:blip r:embed="rId7">
            <a:alphaModFix/>
          </a:blip>
          <a:srcRect b="0" l="0" r="0" t="0"/>
          <a:stretch/>
        </p:blipFill>
        <p:spPr>
          <a:xfrm>
            <a:off x="6667500" y="5064516"/>
            <a:ext cx="865634" cy="865634"/>
          </a:xfrm>
          <a:prstGeom prst="rect">
            <a:avLst/>
          </a:prstGeom>
          <a:noFill/>
          <a:ln>
            <a:noFill/>
          </a:ln>
        </p:spPr>
      </p:pic>
      <p:sp>
        <p:nvSpPr>
          <p:cNvPr id="838" name="Google Shape;838;p17"/>
          <p:cNvSpPr txBox="1"/>
          <p:nvPr/>
        </p:nvSpPr>
        <p:spPr>
          <a:xfrm>
            <a:off x="6667500" y="5921347"/>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pic>
        <p:nvPicPr>
          <p:cNvPr id="839" name="Google Shape;839;p17">
            <a:hlinkClick r:id="rId8"/>
          </p:cNvPr>
          <p:cNvPicPr preferRelativeResize="0"/>
          <p:nvPr/>
        </p:nvPicPr>
        <p:blipFill rotWithShape="1">
          <a:blip r:embed="rId9">
            <a:alphaModFix/>
          </a:blip>
          <a:srcRect b="0" l="0" r="0" t="0"/>
          <a:stretch/>
        </p:blipFill>
        <p:spPr>
          <a:xfrm>
            <a:off x="4667250" y="5064516"/>
            <a:ext cx="865634" cy="865634"/>
          </a:xfrm>
          <a:prstGeom prst="rect">
            <a:avLst/>
          </a:prstGeom>
          <a:noFill/>
          <a:ln>
            <a:noFill/>
          </a:ln>
        </p:spPr>
      </p:pic>
      <p:sp>
        <p:nvSpPr>
          <p:cNvPr id="840" name="Google Shape;840;p17"/>
          <p:cNvSpPr txBox="1"/>
          <p:nvPr/>
        </p:nvSpPr>
        <p:spPr>
          <a:xfrm>
            <a:off x="4667250" y="5921347"/>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p18"/>
          <p:cNvPicPr preferRelativeResize="0"/>
          <p:nvPr/>
        </p:nvPicPr>
        <p:blipFill rotWithShape="1">
          <a:blip r:embed="rId3">
            <a:alphaModFix/>
          </a:blip>
          <a:srcRect b="0" l="0" r="0" t="0"/>
          <a:stretch/>
        </p:blipFill>
        <p:spPr>
          <a:xfrm>
            <a:off x="1138025" y="1434365"/>
            <a:ext cx="2639509" cy="3606932"/>
          </a:xfrm>
          <a:prstGeom prst="rect">
            <a:avLst/>
          </a:prstGeom>
          <a:noFill/>
          <a:ln>
            <a:noFill/>
          </a:ln>
        </p:spPr>
      </p:pic>
      <p:pic>
        <p:nvPicPr>
          <p:cNvPr id="846" name="Google Shape;846;p18"/>
          <p:cNvPicPr preferRelativeResize="0"/>
          <p:nvPr/>
        </p:nvPicPr>
        <p:blipFill rotWithShape="1">
          <a:blip r:embed="rId4">
            <a:alphaModFix/>
          </a:blip>
          <a:srcRect b="0" l="0" r="0" t="0"/>
          <a:stretch/>
        </p:blipFill>
        <p:spPr>
          <a:xfrm>
            <a:off x="8515174" y="1395231"/>
            <a:ext cx="2687656" cy="3921667"/>
          </a:xfrm>
          <a:prstGeom prst="rect">
            <a:avLst/>
          </a:prstGeom>
          <a:noFill/>
          <a:ln>
            <a:noFill/>
          </a:ln>
        </p:spPr>
      </p:pic>
      <p:sp>
        <p:nvSpPr>
          <p:cNvPr id="847" name="Google Shape;847;p18"/>
          <p:cNvSpPr txBox="1"/>
          <p:nvPr/>
        </p:nvSpPr>
        <p:spPr>
          <a:xfrm>
            <a:off x="0" y="6330953"/>
            <a:ext cx="12192000" cy="276999"/>
          </a:xfrm>
          <a:prstGeom prst="rect">
            <a:avLst/>
          </a:prstGeom>
          <a:solidFill>
            <a:srgbClr val="3C73BE"/>
          </a:solidFill>
          <a:ln>
            <a:noFill/>
          </a:ln>
        </p:spPr>
        <p:txBody>
          <a:bodyPr anchorCtr="0" anchor="t" bIns="45700" lIns="91425" spcFirstLastPara="1" rIns="91425" wrap="square" tIns="45700">
            <a:spAutoFit/>
          </a:bodyPr>
          <a:lstStyle/>
          <a:p>
            <a:pPr indent="0" lvl="0" marL="36195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If you interest in this products, send your request on info@second-breath.ee to get the datasheet </a:t>
            </a:r>
            <a:endParaRPr sz="1200">
              <a:solidFill>
                <a:schemeClr val="lt1"/>
              </a:solidFill>
              <a:latin typeface="Calibri"/>
              <a:ea typeface="Calibri"/>
              <a:cs typeface="Calibri"/>
              <a:sym typeface="Calibri"/>
            </a:endParaRPr>
          </a:p>
        </p:txBody>
      </p:sp>
      <p:sp>
        <p:nvSpPr>
          <p:cNvPr id="848" name="Google Shape;848;p18"/>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Measuring total inward leakage (TIL)</a:t>
            </a:r>
            <a:endParaRPr b="1" sz="2800">
              <a:solidFill>
                <a:srgbClr val="143C78"/>
              </a:solidFill>
              <a:latin typeface="Arial Black"/>
              <a:ea typeface="Arial Black"/>
              <a:cs typeface="Arial Black"/>
              <a:sym typeface="Arial Black"/>
            </a:endParaRPr>
          </a:p>
        </p:txBody>
      </p:sp>
      <p:sp>
        <p:nvSpPr>
          <p:cNvPr id="849" name="Google Shape;849;p18"/>
          <p:cNvSpPr txBox="1"/>
          <p:nvPr/>
        </p:nvSpPr>
        <p:spPr>
          <a:xfrm>
            <a:off x="332117" y="704185"/>
            <a:ext cx="8718577" cy="36782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7F7F7F"/>
              </a:buClr>
              <a:buSzPts val="1600"/>
              <a:buFont typeface="Calibri"/>
              <a:buNone/>
            </a:pPr>
            <a:r>
              <a:rPr lang="en-US" sz="1600">
                <a:solidFill>
                  <a:srgbClr val="7F7F7F"/>
                </a:solidFill>
                <a:latin typeface="Calibri"/>
                <a:ea typeface="Calibri"/>
                <a:cs typeface="Calibri"/>
                <a:sym typeface="Calibri"/>
              </a:rPr>
              <a:t>test RPE with persons</a:t>
            </a:r>
            <a:endParaRPr/>
          </a:p>
        </p:txBody>
      </p:sp>
      <p:sp>
        <p:nvSpPr>
          <p:cNvPr id="850" name="Google Shape;850;p18"/>
          <p:cNvSpPr txBox="1"/>
          <p:nvPr/>
        </p:nvSpPr>
        <p:spPr>
          <a:xfrm>
            <a:off x="1137911" y="1169321"/>
            <a:ext cx="2639739" cy="2862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ELEGAS test equipment</a:t>
            </a:r>
            <a:endParaRPr/>
          </a:p>
        </p:txBody>
      </p:sp>
      <p:sp>
        <p:nvSpPr>
          <p:cNvPr id="851" name="Google Shape;851;p18"/>
          <p:cNvSpPr txBox="1"/>
          <p:nvPr/>
        </p:nvSpPr>
        <p:spPr>
          <a:xfrm>
            <a:off x="4332259" y="1169321"/>
            <a:ext cx="3599768" cy="9233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test equipment creates a special atmosphere with a test agent and determines the leakage of it under a mask bypassing a filter when a volunteer person is doing exercises in the tested RPE on the treadmill into the test chamber.</a:t>
            </a:r>
            <a:endParaRPr sz="1200">
              <a:solidFill>
                <a:schemeClr val="dk1"/>
              </a:solidFill>
              <a:latin typeface="Calibri"/>
              <a:ea typeface="Calibri"/>
              <a:cs typeface="Calibri"/>
              <a:sym typeface="Calibri"/>
            </a:endParaRPr>
          </a:p>
        </p:txBody>
      </p:sp>
      <p:sp>
        <p:nvSpPr>
          <p:cNvPr id="852" name="Google Shape;852;p18"/>
          <p:cNvSpPr/>
          <p:nvPr/>
        </p:nvSpPr>
        <p:spPr>
          <a:xfrm>
            <a:off x="4332259" y="2167609"/>
            <a:ext cx="3599768" cy="848665"/>
          </a:xfrm>
          <a:prstGeom prst="rect">
            <a:avLst/>
          </a:prstGeom>
          <a:solidFill>
            <a:srgbClr val="E1E6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APPLICATION:</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full face &amp; half masks with aerosol filter, half masks with valves and non-removable gas or combined filter, filtering self-rescuers</a:t>
            </a:r>
            <a:endParaRPr sz="1200">
              <a:solidFill>
                <a:schemeClr val="dk1"/>
              </a:solidFill>
              <a:latin typeface="Calibri"/>
              <a:ea typeface="Calibri"/>
              <a:cs typeface="Calibri"/>
              <a:sym typeface="Calibri"/>
            </a:endParaRPr>
          </a:p>
        </p:txBody>
      </p:sp>
      <p:sp>
        <p:nvSpPr>
          <p:cNvPr id="853" name="Google Shape;853;p18"/>
          <p:cNvSpPr/>
          <p:nvPr/>
        </p:nvSpPr>
        <p:spPr>
          <a:xfrm>
            <a:off x="4332259" y="3105313"/>
            <a:ext cx="3599768" cy="810065"/>
          </a:xfrm>
          <a:prstGeom prst="rect">
            <a:avLst/>
          </a:prstGeom>
          <a:solidFill>
            <a:srgbClr val="143C7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RELEVANT STANDARDS*:</a:t>
            </a:r>
            <a:endParaRPr/>
          </a:p>
          <a:p>
            <a:pPr indent="0" lvl="0" marL="0" marR="0" rtl="0" algn="l">
              <a:spcBef>
                <a:spcPts val="0"/>
              </a:spcBef>
              <a:spcAft>
                <a:spcPts val="0"/>
              </a:spcAft>
              <a:buNone/>
            </a:pPr>
            <a:r>
              <a:rPr lang="en-US" sz="1200">
                <a:solidFill>
                  <a:schemeClr val="lt1"/>
                </a:solidFill>
                <a:latin typeface="Calibri"/>
                <a:ea typeface="Calibri"/>
                <a:cs typeface="Calibri"/>
                <a:sym typeface="Calibri"/>
              </a:rPr>
              <a:t>EN 149, EN 13274-8, EN 136,</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EN 1827, EN 12941, EN 12942</a:t>
            </a:r>
            <a:endParaRPr sz="1000">
              <a:solidFill>
                <a:schemeClr val="lt1"/>
              </a:solidFill>
              <a:latin typeface="Calibri"/>
              <a:ea typeface="Calibri"/>
              <a:cs typeface="Calibri"/>
              <a:sym typeface="Calibri"/>
            </a:endParaRPr>
          </a:p>
          <a:p>
            <a:pPr indent="-88900" lvl="0" marL="88900" marR="0" rtl="0" algn="l">
              <a:spcBef>
                <a:spcPts val="0"/>
              </a:spcBef>
              <a:spcAft>
                <a:spcPts val="0"/>
              </a:spcAft>
              <a:buNone/>
            </a:pPr>
            <a:r>
              <a:rPr lang="en-US" sz="1000">
                <a:solidFill>
                  <a:schemeClr val="lt1"/>
                </a:solidFill>
                <a:latin typeface="Calibri"/>
                <a:ea typeface="Calibri"/>
                <a:cs typeface="Calibri"/>
                <a:sym typeface="Calibri"/>
              </a:rPr>
              <a:t>and others...</a:t>
            </a:r>
            <a:endParaRPr/>
          </a:p>
        </p:txBody>
      </p:sp>
      <p:sp>
        <p:nvSpPr>
          <p:cNvPr id="854" name="Google Shape;854;p18"/>
          <p:cNvSpPr txBox="1"/>
          <p:nvPr/>
        </p:nvSpPr>
        <p:spPr>
          <a:xfrm>
            <a:off x="8282361" y="1169321"/>
            <a:ext cx="2903713" cy="2862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SALT MIST test equipment</a:t>
            </a:r>
            <a:endParaRPr/>
          </a:p>
        </p:txBody>
      </p:sp>
      <p:sp>
        <p:nvSpPr>
          <p:cNvPr id="855" name="Google Shape;855;p18"/>
          <p:cNvSpPr txBox="1"/>
          <p:nvPr/>
        </p:nvSpPr>
        <p:spPr>
          <a:xfrm>
            <a:off x="332118" y="4573481"/>
            <a:ext cx="3959743"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Using test agent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is sulfur hexafluoride (SF6)</a:t>
            </a:r>
            <a:endParaRPr/>
          </a:p>
        </p:txBody>
      </p:sp>
      <p:sp>
        <p:nvSpPr>
          <p:cNvPr id="856" name="Google Shape;856;p18"/>
          <p:cNvSpPr txBox="1"/>
          <p:nvPr/>
        </p:nvSpPr>
        <p:spPr>
          <a:xfrm>
            <a:off x="7858125" y="4573481"/>
            <a:ext cx="4001755" cy="4247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Using test agent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is sodium chloride aerosol (NaCl)</a:t>
            </a:r>
            <a:endParaRPr/>
          </a:p>
        </p:txBody>
      </p:sp>
      <p:sp>
        <p:nvSpPr>
          <p:cNvPr id="857" name="Google Shape;857;p18"/>
          <p:cNvSpPr txBox="1"/>
          <p:nvPr/>
        </p:nvSpPr>
        <p:spPr>
          <a:xfrm>
            <a:off x="4657725" y="5921347"/>
            <a:ext cx="287034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Controlled via personal computer</a:t>
            </a:r>
            <a:endParaRPr sz="1200">
              <a:solidFill>
                <a:schemeClr val="dk1"/>
              </a:solidFill>
              <a:latin typeface="Calibri"/>
              <a:ea typeface="Calibri"/>
              <a:cs typeface="Calibri"/>
              <a:sym typeface="Calibri"/>
            </a:endParaRPr>
          </a:p>
        </p:txBody>
      </p:sp>
      <p:pic>
        <p:nvPicPr>
          <p:cNvPr id="858" name="Google Shape;858;p18"/>
          <p:cNvPicPr preferRelativeResize="0"/>
          <p:nvPr/>
        </p:nvPicPr>
        <p:blipFill rotWithShape="1">
          <a:blip r:embed="rId5">
            <a:alphaModFix/>
          </a:blip>
          <a:srcRect b="0" l="0" r="0" t="0"/>
          <a:stretch/>
        </p:blipFill>
        <p:spPr>
          <a:xfrm>
            <a:off x="4895111" y="4505548"/>
            <a:ext cx="2401778" cy="1434849"/>
          </a:xfrm>
          <a:prstGeom prst="rect">
            <a:avLst/>
          </a:prstGeom>
          <a:noFill/>
          <a:ln>
            <a:noFill/>
          </a:ln>
        </p:spPr>
      </p:pic>
      <p:pic>
        <p:nvPicPr>
          <p:cNvPr id="859" name="Google Shape;859;p18">
            <a:hlinkClick r:id="rId6"/>
          </p:cNvPr>
          <p:cNvPicPr preferRelativeResize="0"/>
          <p:nvPr/>
        </p:nvPicPr>
        <p:blipFill rotWithShape="1">
          <a:blip r:embed="rId7">
            <a:alphaModFix/>
          </a:blip>
          <a:srcRect b="0" l="0" r="0" t="0"/>
          <a:stretch/>
        </p:blipFill>
        <p:spPr>
          <a:xfrm>
            <a:off x="9426185" y="5064516"/>
            <a:ext cx="865634" cy="865634"/>
          </a:xfrm>
          <a:prstGeom prst="rect">
            <a:avLst/>
          </a:prstGeom>
          <a:noFill/>
          <a:ln>
            <a:noFill/>
          </a:ln>
        </p:spPr>
      </p:pic>
      <p:sp>
        <p:nvSpPr>
          <p:cNvPr id="860" name="Google Shape;860;p18"/>
          <p:cNvSpPr txBox="1"/>
          <p:nvPr/>
        </p:nvSpPr>
        <p:spPr>
          <a:xfrm>
            <a:off x="9426185" y="5921347"/>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pic>
        <p:nvPicPr>
          <p:cNvPr id="861" name="Google Shape;861;p18">
            <a:hlinkClick r:id="rId8"/>
          </p:cNvPr>
          <p:cNvPicPr preferRelativeResize="0"/>
          <p:nvPr/>
        </p:nvPicPr>
        <p:blipFill rotWithShape="1">
          <a:blip r:embed="rId9">
            <a:alphaModFix/>
          </a:blip>
          <a:srcRect b="0" l="0" r="0" t="0"/>
          <a:stretch/>
        </p:blipFill>
        <p:spPr>
          <a:xfrm>
            <a:off x="1879172" y="5064516"/>
            <a:ext cx="865634" cy="865634"/>
          </a:xfrm>
          <a:prstGeom prst="rect">
            <a:avLst/>
          </a:prstGeom>
          <a:noFill/>
          <a:ln>
            <a:noFill/>
          </a:ln>
        </p:spPr>
      </p:pic>
      <p:sp>
        <p:nvSpPr>
          <p:cNvPr id="862" name="Google Shape;862;p18"/>
          <p:cNvSpPr txBox="1"/>
          <p:nvPr/>
        </p:nvSpPr>
        <p:spPr>
          <a:xfrm>
            <a:off x="1879172" y="5921347"/>
            <a:ext cx="865634"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Watch clip</a:t>
            </a:r>
            <a:endParaRPr sz="1200">
              <a:solidFill>
                <a:schemeClr val="dk1"/>
              </a:solidFill>
              <a:latin typeface="Calibri"/>
              <a:ea typeface="Calibri"/>
              <a:cs typeface="Calibri"/>
              <a:sym typeface="Calibri"/>
            </a:endParaRPr>
          </a:p>
        </p:txBody>
      </p:sp>
      <p:grpSp>
        <p:nvGrpSpPr>
          <p:cNvPr id="863" name="Google Shape;863;p18"/>
          <p:cNvGrpSpPr/>
          <p:nvPr/>
        </p:nvGrpSpPr>
        <p:grpSpPr>
          <a:xfrm>
            <a:off x="11437937" y="0"/>
            <a:ext cx="454025" cy="700088"/>
            <a:chOff x="10714038" y="-3175"/>
            <a:chExt cx="454025" cy="700088"/>
          </a:xfrm>
        </p:grpSpPr>
        <p:sp>
          <p:nvSpPr>
            <p:cNvPr id="864" name="Google Shape;864;p18"/>
            <p:cNvSpPr/>
            <p:nvPr/>
          </p:nvSpPr>
          <p:spPr>
            <a:xfrm>
              <a:off x="10714038" y="-3175"/>
              <a:ext cx="454025" cy="700088"/>
            </a:xfrm>
            <a:custGeom>
              <a:rect b="b" l="l" r="r" t="t"/>
              <a:pathLst>
                <a:path extrusionOk="0" h="260" w="170">
                  <a:moveTo>
                    <a:pt x="0" y="0"/>
                  </a:moveTo>
                  <a:cubicBezTo>
                    <a:pt x="0" y="238"/>
                    <a:pt x="0" y="238"/>
                    <a:pt x="0" y="238"/>
                  </a:cubicBezTo>
                  <a:cubicBezTo>
                    <a:pt x="0" y="250"/>
                    <a:pt x="10" y="260"/>
                    <a:pt x="22" y="260"/>
                  </a:cubicBezTo>
                  <a:cubicBezTo>
                    <a:pt x="147" y="260"/>
                    <a:pt x="147" y="260"/>
                    <a:pt x="147" y="260"/>
                  </a:cubicBezTo>
                  <a:cubicBezTo>
                    <a:pt x="160" y="260"/>
                    <a:pt x="170" y="250"/>
                    <a:pt x="170" y="238"/>
                  </a:cubicBezTo>
                  <a:cubicBezTo>
                    <a:pt x="170" y="0"/>
                    <a:pt x="170" y="0"/>
                    <a:pt x="170" y="0"/>
                  </a:cubicBezTo>
                  <a:lnTo>
                    <a:pt x="0" y="0"/>
                  </a:lnTo>
                  <a:close/>
                </a:path>
              </a:pathLst>
            </a:custGeom>
            <a:solidFill>
              <a:srgbClr val="008B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18"/>
            <p:cNvSpPr/>
            <p:nvPr/>
          </p:nvSpPr>
          <p:spPr>
            <a:xfrm>
              <a:off x="10772775" y="185738"/>
              <a:ext cx="352425" cy="461963"/>
            </a:xfrm>
            <a:custGeom>
              <a:rect b="b" l="l" r="r" t="t"/>
              <a:pathLst>
                <a:path extrusionOk="0" h="172" w="132">
                  <a:moveTo>
                    <a:pt x="96" y="53"/>
                  </a:moveTo>
                  <a:cubicBezTo>
                    <a:pt x="96" y="53"/>
                    <a:pt x="95" y="75"/>
                    <a:pt x="86" y="92"/>
                  </a:cubicBezTo>
                  <a:cubicBezTo>
                    <a:pt x="79" y="106"/>
                    <a:pt x="71" y="107"/>
                    <a:pt x="64" y="107"/>
                  </a:cubicBezTo>
                  <a:moveTo>
                    <a:pt x="94" y="69"/>
                  </a:moveTo>
                  <a:cubicBezTo>
                    <a:pt x="104" y="66"/>
                    <a:pt x="109" y="61"/>
                    <a:pt x="109" y="54"/>
                  </a:cubicBezTo>
                  <a:cubicBezTo>
                    <a:pt x="109" y="43"/>
                    <a:pt x="82" y="40"/>
                    <a:pt x="64" y="40"/>
                  </a:cubicBezTo>
                  <a:moveTo>
                    <a:pt x="73" y="10"/>
                  </a:moveTo>
                  <a:cubicBezTo>
                    <a:pt x="71" y="3"/>
                    <a:pt x="71" y="3"/>
                    <a:pt x="71" y="3"/>
                  </a:cubicBezTo>
                  <a:cubicBezTo>
                    <a:pt x="71" y="1"/>
                    <a:pt x="69" y="0"/>
                    <a:pt x="67" y="0"/>
                  </a:cubicBezTo>
                  <a:cubicBezTo>
                    <a:pt x="64" y="0"/>
                    <a:pt x="64" y="0"/>
                    <a:pt x="64" y="0"/>
                  </a:cubicBezTo>
                  <a:moveTo>
                    <a:pt x="100" y="45"/>
                  </a:moveTo>
                  <a:cubicBezTo>
                    <a:pt x="101" y="6"/>
                    <a:pt x="72" y="5"/>
                    <a:pt x="72" y="5"/>
                  </a:cubicBezTo>
                  <a:moveTo>
                    <a:pt x="99" y="33"/>
                  </a:moveTo>
                  <a:cubicBezTo>
                    <a:pt x="90" y="24"/>
                    <a:pt x="73" y="24"/>
                    <a:pt x="73" y="24"/>
                  </a:cubicBezTo>
                  <a:moveTo>
                    <a:pt x="84" y="96"/>
                  </a:moveTo>
                  <a:cubicBezTo>
                    <a:pt x="84" y="96"/>
                    <a:pt x="82" y="109"/>
                    <a:pt x="93" y="113"/>
                  </a:cubicBezTo>
                  <a:cubicBezTo>
                    <a:pt x="98" y="116"/>
                    <a:pt x="104" y="118"/>
                    <a:pt x="109" y="121"/>
                  </a:cubicBezTo>
                  <a:moveTo>
                    <a:pt x="92" y="113"/>
                  </a:moveTo>
                  <a:cubicBezTo>
                    <a:pt x="92" y="113"/>
                    <a:pt x="90" y="118"/>
                    <a:pt x="89" y="124"/>
                  </a:cubicBezTo>
                  <a:moveTo>
                    <a:pt x="31" y="53"/>
                  </a:moveTo>
                  <a:cubicBezTo>
                    <a:pt x="31" y="53"/>
                    <a:pt x="32" y="75"/>
                    <a:pt x="41" y="92"/>
                  </a:cubicBezTo>
                  <a:cubicBezTo>
                    <a:pt x="49" y="106"/>
                    <a:pt x="56" y="107"/>
                    <a:pt x="64" y="107"/>
                  </a:cubicBezTo>
                  <a:moveTo>
                    <a:pt x="64" y="40"/>
                  </a:moveTo>
                  <a:cubicBezTo>
                    <a:pt x="45" y="40"/>
                    <a:pt x="18" y="43"/>
                    <a:pt x="18" y="54"/>
                  </a:cubicBezTo>
                  <a:cubicBezTo>
                    <a:pt x="18" y="61"/>
                    <a:pt x="24" y="66"/>
                    <a:pt x="33" y="69"/>
                  </a:cubicBezTo>
                  <a:moveTo>
                    <a:pt x="64" y="14"/>
                  </a:moveTo>
                  <a:cubicBezTo>
                    <a:pt x="58" y="14"/>
                    <a:pt x="54" y="18"/>
                    <a:pt x="54" y="23"/>
                  </a:cubicBezTo>
                  <a:cubicBezTo>
                    <a:pt x="54" y="28"/>
                    <a:pt x="58" y="33"/>
                    <a:pt x="64" y="33"/>
                  </a:cubicBezTo>
                  <a:cubicBezTo>
                    <a:pt x="69" y="33"/>
                    <a:pt x="73" y="28"/>
                    <a:pt x="73" y="23"/>
                  </a:cubicBezTo>
                  <a:cubicBezTo>
                    <a:pt x="73" y="18"/>
                    <a:pt x="69" y="14"/>
                    <a:pt x="64" y="14"/>
                  </a:cubicBezTo>
                  <a:close/>
                  <a:moveTo>
                    <a:pt x="64" y="0"/>
                  </a:moveTo>
                  <a:cubicBezTo>
                    <a:pt x="60" y="0"/>
                    <a:pt x="60" y="0"/>
                    <a:pt x="60" y="0"/>
                  </a:cubicBezTo>
                  <a:cubicBezTo>
                    <a:pt x="58" y="0"/>
                    <a:pt x="56" y="1"/>
                    <a:pt x="56" y="3"/>
                  </a:cubicBezTo>
                  <a:cubicBezTo>
                    <a:pt x="55" y="10"/>
                    <a:pt x="55" y="10"/>
                    <a:pt x="55" y="10"/>
                  </a:cubicBezTo>
                  <a:moveTo>
                    <a:pt x="56" y="5"/>
                  </a:moveTo>
                  <a:cubicBezTo>
                    <a:pt x="56" y="5"/>
                    <a:pt x="26" y="6"/>
                    <a:pt x="27" y="45"/>
                  </a:cubicBezTo>
                  <a:moveTo>
                    <a:pt x="54" y="24"/>
                  </a:moveTo>
                  <a:cubicBezTo>
                    <a:pt x="54" y="24"/>
                    <a:pt x="37" y="24"/>
                    <a:pt x="28" y="33"/>
                  </a:cubicBezTo>
                  <a:moveTo>
                    <a:pt x="9" y="126"/>
                  </a:moveTo>
                  <a:cubicBezTo>
                    <a:pt x="8" y="127"/>
                    <a:pt x="1" y="133"/>
                    <a:pt x="0" y="134"/>
                  </a:cubicBezTo>
                  <a:moveTo>
                    <a:pt x="19" y="120"/>
                  </a:moveTo>
                  <a:cubicBezTo>
                    <a:pt x="24" y="118"/>
                    <a:pt x="30" y="116"/>
                    <a:pt x="35" y="113"/>
                  </a:cubicBezTo>
                  <a:cubicBezTo>
                    <a:pt x="45" y="109"/>
                    <a:pt x="43" y="96"/>
                    <a:pt x="43" y="96"/>
                  </a:cubicBezTo>
                  <a:moveTo>
                    <a:pt x="39" y="125"/>
                  </a:moveTo>
                  <a:cubicBezTo>
                    <a:pt x="37" y="118"/>
                    <a:pt x="35" y="113"/>
                    <a:pt x="35" y="113"/>
                  </a:cubicBezTo>
                  <a:moveTo>
                    <a:pt x="34" y="130"/>
                  </a:moveTo>
                  <a:cubicBezTo>
                    <a:pt x="34" y="130"/>
                    <a:pt x="22" y="119"/>
                    <a:pt x="8" y="116"/>
                  </a:cubicBezTo>
                  <a:cubicBezTo>
                    <a:pt x="9" y="124"/>
                    <a:pt x="11" y="149"/>
                    <a:pt x="11" y="172"/>
                  </a:cubicBezTo>
                  <a:moveTo>
                    <a:pt x="92" y="129"/>
                  </a:moveTo>
                  <a:cubicBezTo>
                    <a:pt x="63" y="119"/>
                    <a:pt x="30" y="127"/>
                    <a:pt x="30" y="127"/>
                  </a:cubicBezTo>
                  <a:moveTo>
                    <a:pt x="115" y="172"/>
                  </a:moveTo>
                  <a:cubicBezTo>
                    <a:pt x="117" y="153"/>
                    <a:pt x="120" y="136"/>
                    <a:pt x="124" y="123"/>
                  </a:cubicBezTo>
                  <a:cubicBezTo>
                    <a:pt x="100" y="115"/>
                    <a:pt x="84" y="127"/>
                    <a:pt x="84" y="127"/>
                  </a:cubicBezTo>
                  <a:moveTo>
                    <a:pt x="77" y="153"/>
                  </a:moveTo>
                  <a:cubicBezTo>
                    <a:pt x="75" y="153"/>
                    <a:pt x="73" y="155"/>
                    <a:pt x="73" y="158"/>
                  </a:cubicBezTo>
                  <a:cubicBezTo>
                    <a:pt x="73" y="158"/>
                    <a:pt x="73" y="159"/>
                    <a:pt x="73" y="159"/>
                  </a:cubicBezTo>
                  <a:cubicBezTo>
                    <a:pt x="73" y="160"/>
                    <a:pt x="74" y="161"/>
                    <a:pt x="75" y="162"/>
                  </a:cubicBezTo>
                  <a:cubicBezTo>
                    <a:pt x="76" y="162"/>
                    <a:pt x="77" y="162"/>
                    <a:pt x="77" y="162"/>
                  </a:cubicBezTo>
                  <a:cubicBezTo>
                    <a:pt x="80" y="162"/>
                    <a:pt x="82" y="160"/>
                    <a:pt x="82" y="158"/>
                  </a:cubicBezTo>
                  <a:cubicBezTo>
                    <a:pt x="82" y="155"/>
                    <a:pt x="80" y="153"/>
                    <a:pt x="77" y="153"/>
                  </a:cubicBezTo>
                  <a:close/>
                  <a:moveTo>
                    <a:pt x="60" y="98"/>
                  </a:moveTo>
                  <a:cubicBezTo>
                    <a:pt x="68" y="98"/>
                    <a:pt x="68" y="98"/>
                    <a:pt x="68" y="98"/>
                  </a:cubicBezTo>
                  <a:moveTo>
                    <a:pt x="62" y="104"/>
                  </a:moveTo>
                  <a:cubicBezTo>
                    <a:pt x="67" y="104"/>
                    <a:pt x="67" y="104"/>
                    <a:pt x="67" y="104"/>
                  </a:cubicBezTo>
                  <a:moveTo>
                    <a:pt x="62" y="115"/>
                  </a:moveTo>
                  <a:cubicBezTo>
                    <a:pt x="67" y="115"/>
                    <a:pt x="67" y="115"/>
                    <a:pt x="67" y="115"/>
                  </a:cubicBezTo>
                  <a:moveTo>
                    <a:pt x="62" y="122"/>
                  </a:moveTo>
                  <a:cubicBezTo>
                    <a:pt x="67" y="122"/>
                    <a:pt x="67" y="122"/>
                    <a:pt x="67" y="122"/>
                  </a:cubicBezTo>
                  <a:moveTo>
                    <a:pt x="64" y="92"/>
                  </a:moveTo>
                  <a:cubicBezTo>
                    <a:pt x="67" y="92"/>
                    <a:pt x="67" y="92"/>
                    <a:pt x="67" y="92"/>
                  </a:cubicBezTo>
                  <a:cubicBezTo>
                    <a:pt x="68" y="92"/>
                    <a:pt x="69" y="91"/>
                    <a:pt x="69" y="90"/>
                  </a:cubicBezTo>
                  <a:cubicBezTo>
                    <a:pt x="69" y="89"/>
                    <a:pt x="69" y="89"/>
                    <a:pt x="69" y="89"/>
                  </a:cubicBezTo>
                  <a:cubicBezTo>
                    <a:pt x="69" y="89"/>
                    <a:pt x="70" y="89"/>
                    <a:pt x="70" y="89"/>
                  </a:cubicBezTo>
                  <a:cubicBezTo>
                    <a:pt x="72" y="88"/>
                    <a:pt x="76" y="87"/>
                    <a:pt x="76" y="82"/>
                  </a:cubicBezTo>
                  <a:cubicBezTo>
                    <a:pt x="76" y="79"/>
                    <a:pt x="73" y="77"/>
                    <a:pt x="70" y="81"/>
                  </a:cubicBezTo>
                  <a:cubicBezTo>
                    <a:pt x="69" y="83"/>
                    <a:pt x="68" y="83"/>
                    <a:pt x="64" y="83"/>
                  </a:cubicBezTo>
                  <a:moveTo>
                    <a:pt x="64" y="83"/>
                  </a:moveTo>
                  <a:cubicBezTo>
                    <a:pt x="60" y="83"/>
                    <a:pt x="59" y="83"/>
                    <a:pt x="58" y="81"/>
                  </a:cubicBezTo>
                  <a:cubicBezTo>
                    <a:pt x="56" y="77"/>
                    <a:pt x="52" y="79"/>
                    <a:pt x="52" y="82"/>
                  </a:cubicBezTo>
                  <a:cubicBezTo>
                    <a:pt x="52" y="87"/>
                    <a:pt x="57" y="88"/>
                    <a:pt x="59" y="89"/>
                  </a:cubicBezTo>
                  <a:cubicBezTo>
                    <a:pt x="59" y="89"/>
                    <a:pt x="59" y="89"/>
                    <a:pt x="59" y="89"/>
                  </a:cubicBezTo>
                  <a:cubicBezTo>
                    <a:pt x="59" y="90"/>
                    <a:pt x="59" y="90"/>
                    <a:pt x="59" y="90"/>
                  </a:cubicBezTo>
                  <a:cubicBezTo>
                    <a:pt x="59" y="91"/>
                    <a:pt x="60" y="92"/>
                    <a:pt x="61" y="92"/>
                  </a:cubicBezTo>
                  <a:cubicBezTo>
                    <a:pt x="64" y="92"/>
                    <a:pt x="64" y="92"/>
                    <a:pt x="64" y="92"/>
                  </a:cubicBezTo>
                  <a:moveTo>
                    <a:pt x="37" y="165"/>
                  </a:moveTo>
                  <a:cubicBezTo>
                    <a:pt x="31" y="143"/>
                    <a:pt x="24" y="135"/>
                    <a:pt x="24" y="135"/>
                  </a:cubicBezTo>
                  <a:moveTo>
                    <a:pt x="109" y="129"/>
                  </a:moveTo>
                  <a:cubicBezTo>
                    <a:pt x="109" y="129"/>
                    <a:pt x="104" y="148"/>
                    <a:pt x="104" y="168"/>
                  </a:cubicBezTo>
                  <a:moveTo>
                    <a:pt x="132" y="134"/>
                  </a:moveTo>
                  <a:cubicBezTo>
                    <a:pt x="124" y="129"/>
                    <a:pt x="124" y="129"/>
                    <a:pt x="124" y="129"/>
                  </a:cubicBezTo>
                </a:path>
              </a:pathLst>
            </a:custGeom>
            <a:no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6" name="Google Shape;866;p18"/>
          <p:cNvGrpSpPr/>
          <p:nvPr/>
        </p:nvGrpSpPr>
        <p:grpSpPr>
          <a:xfrm>
            <a:off x="10941049" y="0"/>
            <a:ext cx="454025" cy="700088"/>
            <a:chOff x="9229725" y="-3175"/>
            <a:chExt cx="454025" cy="700088"/>
          </a:xfrm>
        </p:grpSpPr>
        <p:sp>
          <p:nvSpPr>
            <p:cNvPr id="867" name="Google Shape;867;p18"/>
            <p:cNvSpPr/>
            <p:nvPr/>
          </p:nvSpPr>
          <p:spPr>
            <a:xfrm>
              <a:off x="9229725" y="-3175"/>
              <a:ext cx="454025" cy="700088"/>
            </a:xfrm>
            <a:custGeom>
              <a:rect b="b" l="l" r="r" t="t"/>
              <a:pathLst>
                <a:path extrusionOk="0" h="260" w="170">
                  <a:moveTo>
                    <a:pt x="0" y="0"/>
                  </a:moveTo>
                  <a:cubicBezTo>
                    <a:pt x="0" y="238"/>
                    <a:pt x="0" y="238"/>
                    <a:pt x="0" y="238"/>
                  </a:cubicBezTo>
                  <a:cubicBezTo>
                    <a:pt x="0" y="250"/>
                    <a:pt x="10" y="260"/>
                    <a:pt x="23" y="260"/>
                  </a:cubicBezTo>
                  <a:cubicBezTo>
                    <a:pt x="148" y="260"/>
                    <a:pt x="148" y="260"/>
                    <a:pt x="148" y="260"/>
                  </a:cubicBezTo>
                  <a:cubicBezTo>
                    <a:pt x="160" y="260"/>
                    <a:pt x="170" y="250"/>
                    <a:pt x="170" y="238"/>
                  </a:cubicBezTo>
                  <a:cubicBezTo>
                    <a:pt x="170" y="0"/>
                    <a:pt x="170" y="0"/>
                    <a:pt x="170" y="0"/>
                  </a:cubicBezTo>
                  <a:lnTo>
                    <a:pt x="0" y="0"/>
                  </a:lnTo>
                  <a:close/>
                </a:path>
              </a:pathLst>
            </a:custGeom>
            <a:solidFill>
              <a:srgbClr val="FA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18"/>
            <p:cNvSpPr/>
            <p:nvPr/>
          </p:nvSpPr>
          <p:spPr>
            <a:xfrm>
              <a:off x="9288463" y="277813"/>
              <a:ext cx="339725" cy="314325"/>
            </a:xfrm>
            <a:custGeom>
              <a:rect b="b" l="l" r="r" t="t"/>
              <a:pathLst>
                <a:path extrusionOk="0" h="117" w="127">
                  <a:moveTo>
                    <a:pt x="54" y="54"/>
                  </a:moveTo>
                  <a:cubicBezTo>
                    <a:pt x="72" y="54"/>
                    <a:pt x="72" y="54"/>
                    <a:pt x="72" y="54"/>
                  </a:cubicBezTo>
                  <a:moveTo>
                    <a:pt x="54" y="63"/>
                  </a:moveTo>
                  <a:cubicBezTo>
                    <a:pt x="72" y="63"/>
                    <a:pt x="72" y="63"/>
                    <a:pt x="72" y="63"/>
                  </a:cubicBezTo>
                  <a:moveTo>
                    <a:pt x="54" y="72"/>
                  </a:moveTo>
                  <a:cubicBezTo>
                    <a:pt x="72" y="72"/>
                    <a:pt x="72" y="72"/>
                    <a:pt x="72" y="72"/>
                  </a:cubicBezTo>
                  <a:moveTo>
                    <a:pt x="63" y="93"/>
                  </a:moveTo>
                  <a:cubicBezTo>
                    <a:pt x="56" y="93"/>
                    <a:pt x="51" y="95"/>
                    <a:pt x="51" y="98"/>
                  </a:cubicBezTo>
                  <a:cubicBezTo>
                    <a:pt x="51" y="100"/>
                    <a:pt x="56" y="103"/>
                    <a:pt x="63" y="103"/>
                  </a:cubicBezTo>
                  <a:cubicBezTo>
                    <a:pt x="70" y="103"/>
                    <a:pt x="75" y="100"/>
                    <a:pt x="75" y="98"/>
                  </a:cubicBezTo>
                  <a:cubicBezTo>
                    <a:pt x="75" y="95"/>
                    <a:pt x="70" y="93"/>
                    <a:pt x="63" y="93"/>
                  </a:cubicBezTo>
                  <a:close/>
                  <a:moveTo>
                    <a:pt x="63" y="114"/>
                  </a:moveTo>
                  <a:cubicBezTo>
                    <a:pt x="76" y="114"/>
                    <a:pt x="83" y="103"/>
                    <a:pt x="88" y="103"/>
                  </a:cubicBezTo>
                  <a:moveTo>
                    <a:pt x="107" y="86"/>
                  </a:moveTo>
                  <a:cubicBezTo>
                    <a:pt x="103" y="101"/>
                    <a:pt x="102" y="115"/>
                    <a:pt x="106" y="116"/>
                  </a:cubicBezTo>
                  <a:cubicBezTo>
                    <a:pt x="110" y="117"/>
                    <a:pt x="117" y="106"/>
                    <a:pt x="122" y="90"/>
                  </a:cubicBezTo>
                  <a:cubicBezTo>
                    <a:pt x="126" y="75"/>
                    <a:pt x="127" y="62"/>
                    <a:pt x="123" y="61"/>
                  </a:cubicBezTo>
                  <a:cubicBezTo>
                    <a:pt x="119" y="59"/>
                    <a:pt x="112" y="71"/>
                    <a:pt x="107" y="86"/>
                  </a:cubicBezTo>
                  <a:close/>
                  <a:moveTo>
                    <a:pt x="123" y="61"/>
                  </a:moveTo>
                  <a:cubicBezTo>
                    <a:pt x="109" y="54"/>
                    <a:pt x="109" y="54"/>
                    <a:pt x="109" y="54"/>
                  </a:cubicBezTo>
                  <a:cubicBezTo>
                    <a:pt x="105" y="53"/>
                    <a:pt x="98" y="64"/>
                    <a:pt x="93" y="79"/>
                  </a:cubicBezTo>
                  <a:cubicBezTo>
                    <a:pt x="88" y="95"/>
                    <a:pt x="88" y="108"/>
                    <a:pt x="92" y="110"/>
                  </a:cubicBezTo>
                  <a:cubicBezTo>
                    <a:pt x="106" y="116"/>
                    <a:pt x="106" y="116"/>
                    <a:pt x="106" y="116"/>
                  </a:cubicBezTo>
                  <a:moveTo>
                    <a:pt x="100" y="62"/>
                  </a:moveTo>
                  <a:cubicBezTo>
                    <a:pt x="75" y="30"/>
                    <a:pt x="75" y="30"/>
                    <a:pt x="75" y="30"/>
                  </a:cubicBezTo>
                  <a:cubicBezTo>
                    <a:pt x="72" y="26"/>
                    <a:pt x="68" y="24"/>
                    <a:pt x="63" y="24"/>
                  </a:cubicBezTo>
                  <a:cubicBezTo>
                    <a:pt x="63" y="24"/>
                    <a:pt x="63" y="24"/>
                    <a:pt x="63" y="24"/>
                  </a:cubicBezTo>
                  <a:moveTo>
                    <a:pt x="107" y="21"/>
                  </a:moveTo>
                  <a:cubicBezTo>
                    <a:pt x="87" y="11"/>
                    <a:pt x="63" y="12"/>
                    <a:pt x="63" y="12"/>
                  </a:cubicBezTo>
                  <a:moveTo>
                    <a:pt x="38" y="103"/>
                  </a:moveTo>
                  <a:cubicBezTo>
                    <a:pt x="44" y="103"/>
                    <a:pt x="50" y="114"/>
                    <a:pt x="63" y="114"/>
                  </a:cubicBezTo>
                  <a:moveTo>
                    <a:pt x="3" y="61"/>
                  </a:moveTo>
                  <a:cubicBezTo>
                    <a:pt x="0" y="62"/>
                    <a:pt x="0" y="75"/>
                    <a:pt x="5" y="90"/>
                  </a:cubicBezTo>
                  <a:cubicBezTo>
                    <a:pt x="9" y="106"/>
                    <a:pt x="16" y="117"/>
                    <a:pt x="20" y="116"/>
                  </a:cubicBezTo>
                  <a:cubicBezTo>
                    <a:pt x="24" y="115"/>
                    <a:pt x="24" y="101"/>
                    <a:pt x="19" y="86"/>
                  </a:cubicBezTo>
                  <a:cubicBezTo>
                    <a:pt x="14" y="71"/>
                    <a:pt x="7" y="59"/>
                    <a:pt x="3" y="61"/>
                  </a:cubicBezTo>
                  <a:close/>
                  <a:moveTo>
                    <a:pt x="20" y="116"/>
                  </a:moveTo>
                  <a:cubicBezTo>
                    <a:pt x="35" y="110"/>
                    <a:pt x="35" y="110"/>
                    <a:pt x="35" y="110"/>
                  </a:cubicBezTo>
                  <a:cubicBezTo>
                    <a:pt x="38" y="108"/>
                    <a:pt x="38" y="95"/>
                    <a:pt x="33" y="79"/>
                  </a:cubicBezTo>
                  <a:cubicBezTo>
                    <a:pt x="28" y="64"/>
                    <a:pt x="21" y="53"/>
                    <a:pt x="17" y="54"/>
                  </a:cubicBezTo>
                  <a:cubicBezTo>
                    <a:pt x="3" y="61"/>
                    <a:pt x="3" y="61"/>
                    <a:pt x="3" y="61"/>
                  </a:cubicBezTo>
                  <a:moveTo>
                    <a:pt x="63" y="24"/>
                  </a:moveTo>
                  <a:cubicBezTo>
                    <a:pt x="63" y="24"/>
                    <a:pt x="63" y="24"/>
                    <a:pt x="63" y="24"/>
                  </a:cubicBezTo>
                  <a:cubicBezTo>
                    <a:pt x="58" y="24"/>
                    <a:pt x="54" y="26"/>
                    <a:pt x="51" y="30"/>
                  </a:cubicBezTo>
                  <a:cubicBezTo>
                    <a:pt x="26" y="62"/>
                    <a:pt x="26" y="62"/>
                    <a:pt x="26" y="62"/>
                  </a:cubicBezTo>
                  <a:moveTo>
                    <a:pt x="63" y="12"/>
                  </a:moveTo>
                  <a:cubicBezTo>
                    <a:pt x="63" y="12"/>
                    <a:pt x="39" y="11"/>
                    <a:pt x="19" y="21"/>
                  </a:cubicBezTo>
                  <a:moveTo>
                    <a:pt x="84" y="40"/>
                  </a:moveTo>
                  <a:cubicBezTo>
                    <a:pt x="103" y="37"/>
                    <a:pt x="116" y="30"/>
                    <a:pt x="116" y="21"/>
                  </a:cubicBezTo>
                  <a:cubicBezTo>
                    <a:pt x="116" y="10"/>
                    <a:pt x="92" y="0"/>
                    <a:pt x="63" y="0"/>
                  </a:cubicBezTo>
                  <a:cubicBezTo>
                    <a:pt x="34" y="0"/>
                    <a:pt x="10" y="10"/>
                    <a:pt x="10" y="21"/>
                  </a:cubicBezTo>
                  <a:cubicBezTo>
                    <a:pt x="10" y="30"/>
                    <a:pt x="24" y="37"/>
                    <a:pt x="43" y="40"/>
                  </a:cubicBezTo>
                  <a:moveTo>
                    <a:pt x="10" y="21"/>
                  </a:moveTo>
                  <a:cubicBezTo>
                    <a:pt x="10" y="33"/>
                    <a:pt x="10" y="33"/>
                    <a:pt x="10" y="33"/>
                  </a:cubicBezTo>
                  <a:cubicBezTo>
                    <a:pt x="10" y="40"/>
                    <a:pt x="20" y="47"/>
                    <a:pt x="35" y="51"/>
                  </a:cubicBezTo>
                  <a:moveTo>
                    <a:pt x="92" y="51"/>
                  </a:moveTo>
                  <a:cubicBezTo>
                    <a:pt x="106" y="47"/>
                    <a:pt x="116" y="40"/>
                    <a:pt x="116" y="33"/>
                  </a:cubicBezTo>
                  <a:cubicBezTo>
                    <a:pt x="116" y="21"/>
                    <a:pt x="116" y="21"/>
                    <a:pt x="116" y="21"/>
                  </a:cubicBezTo>
                </a:path>
              </a:pathLst>
            </a:custGeom>
            <a:noFill/>
            <a:ln cap="rnd" cmpd="sng" w="95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869" name="Google Shape;869;p18"/>
          <p:cNvPicPr preferRelativeResize="0"/>
          <p:nvPr/>
        </p:nvPicPr>
        <p:blipFill rotWithShape="1">
          <a:blip r:embed="rId10">
            <a:alphaModFix/>
          </a:blip>
          <a:srcRect b="0" l="0" r="0" t="0"/>
          <a:stretch/>
        </p:blipFill>
        <p:spPr>
          <a:xfrm>
            <a:off x="1865052" y="2783134"/>
            <a:ext cx="758491" cy="758491"/>
          </a:xfrm>
          <a:prstGeom prst="rect">
            <a:avLst/>
          </a:prstGeom>
          <a:noFill/>
          <a:ln>
            <a:noFill/>
          </a:ln>
        </p:spPr>
      </p:pic>
      <p:pic>
        <p:nvPicPr>
          <p:cNvPr id="870" name="Google Shape;870;p18"/>
          <p:cNvPicPr preferRelativeResize="0"/>
          <p:nvPr/>
        </p:nvPicPr>
        <p:blipFill rotWithShape="1">
          <a:blip r:embed="rId11">
            <a:alphaModFix/>
          </a:blip>
          <a:srcRect b="0" l="0" r="0" t="0"/>
          <a:stretch/>
        </p:blipFill>
        <p:spPr>
          <a:xfrm>
            <a:off x="9464110" y="2780448"/>
            <a:ext cx="758491" cy="7584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D64"/>
        </a:solidFill>
      </p:bgPr>
    </p:bg>
    <p:spTree>
      <p:nvGrpSpPr>
        <p:cNvPr id="875" name="Shape 875"/>
        <p:cNvGrpSpPr/>
        <p:nvPr/>
      </p:nvGrpSpPr>
      <p:grpSpPr>
        <a:xfrm>
          <a:off x="0" y="0"/>
          <a:ext cx="0" cy="0"/>
          <a:chOff x="0" y="0"/>
          <a:chExt cx="0" cy="0"/>
        </a:xfrm>
      </p:grpSpPr>
      <p:sp>
        <p:nvSpPr>
          <p:cNvPr id="876" name="Google Shape;876;p20"/>
          <p:cNvSpPr txBox="1"/>
          <p:nvPr/>
        </p:nvSpPr>
        <p:spPr>
          <a:xfrm>
            <a:off x="288000" y="288000"/>
            <a:ext cx="9144000" cy="92498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BE00"/>
              </a:buClr>
              <a:buSzPts val="2800"/>
              <a:buFont typeface="Arial Black"/>
              <a:buNone/>
            </a:pPr>
            <a:r>
              <a:rPr b="1" lang="en-US" sz="2800">
                <a:solidFill>
                  <a:srgbClr val="FFBE00"/>
                </a:solidFill>
                <a:latin typeface="Arial Black"/>
                <a:ea typeface="Arial Black"/>
                <a:cs typeface="Arial Black"/>
                <a:sym typeface="Arial Black"/>
              </a:rPr>
              <a:t>How quickly SECOND BREATH OÜ</a:t>
            </a:r>
            <a:br>
              <a:rPr b="1" lang="en-US" sz="2800">
                <a:solidFill>
                  <a:srgbClr val="FFBE00"/>
                </a:solidFill>
                <a:latin typeface="Arial Black"/>
                <a:ea typeface="Arial Black"/>
                <a:cs typeface="Arial Black"/>
                <a:sym typeface="Arial Black"/>
              </a:rPr>
            </a:br>
            <a:r>
              <a:rPr b="1" lang="en-US" sz="2800">
                <a:solidFill>
                  <a:srgbClr val="FFBE00"/>
                </a:solidFill>
                <a:latin typeface="Arial Black"/>
                <a:ea typeface="Arial Black"/>
                <a:cs typeface="Arial Black"/>
                <a:sym typeface="Arial Black"/>
              </a:rPr>
              <a:t>test equipment reach* operating mode</a:t>
            </a:r>
            <a:endParaRPr b="1" sz="2800">
              <a:solidFill>
                <a:srgbClr val="FFBE00"/>
              </a:solidFill>
              <a:latin typeface="Arial Black"/>
              <a:ea typeface="Arial Black"/>
              <a:cs typeface="Arial Black"/>
              <a:sym typeface="Arial Black"/>
            </a:endParaRPr>
          </a:p>
        </p:txBody>
      </p:sp>
      <p:sp>
        <p:nvSpPr>
          <p:cNvPr id="877" name="Google Shape;877;p20"/>
          <p:cNvSpPr txBox="1"/>
          <p:nvPr/>
        </p:nvSpPr>
        <p:spPr>
          <a:xfrm>
            <a:off x="1285908" y="5809307"/>
            <a:ext cx="9144000" cy="53233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200"/>
              <a:buFont typeface="Arial"/>
              <a:buNone/>
            </a:pPr>
            <a:r>
              <a:rPr i="1" lang="en-US" sz="1200">
                <a:solidFill>
                  <a:schemeClr val="lt1"/>
                </a:solidFill>
                <a:latin typeface="Arial"/>
                <a:ea typeface="Arial"/>
                <a:cs typeface="Arial"/>
                <a:sym typeface="Arial"/>
              </a:rPr>
              <a:t>* Time to reach the operating mode is the time interval after power supply is applied to the equipment, after which the specified technical characteristics required for testing must be achieved.</a:t>
            </a:r>
            <a:endParaRPr i="1" sz="1200">
              <a:solidFill>
                <a:schemeClr val="lt1"/>
              </a:solidFill>
              <a:latin typeface="Arial"/>
              <a:ea typeface="Arial"/>
              <a:cs typeface="Arial"/>
              <a:sym typeface="Arial"/>
            </a:endParaRPr>
          </a:p>
        </p:txBody>
      </p:sp>
      <p:grpSp>
        <p:nvGrpSpPr>
          <p:cNvPr id="878" name="Google Shape;878;p20"/>
          <p:cNvGrpSpPr/>
          <p:nvPr/>
        </p:nvGrpSpPr>
        <p:grpSpPr>
          <a:xfrm>
            <a:off x="1285908" y="1876003"/>
            <a:ext cx="1403351" cy="1165225"/>
            <a:chOff x="296863" y="1727200"/>
            <a:chExt cx="1403351" cy="1165225"/>
          </a:xfrm>
        </p:grpSpPr>
        <p:sp>
          <p:nvSpPr>
            <p:cNvPr id="879" name="Google Shape;879;p20"/>
            <p:cNvSpPr/>
            <p:nvPr/>
          </p:nvSpPr>
          <p:spPr>
            <a:xfrm>
              <a:off x="1458913" y="1866900"/>
              <a:ext cx="160338" cy="150813"/>
            </a:xfrm>
            <a:custGeom>
              <a:rect b="b" l="l" r="r" t="t"/>
              <a:pathLst>
                <a:path extrusionOk="0" h="69" w="74">
                  <a:moveTo>
                    <a:pt x="0" y="33"/>
                  </a:moveTo>
                  <a:cubicBezTo>
                    <a:pt x="25" y="7"/>
                    <a:pt x="25" y="7"/>
                    <a:pt x="25" y="7"/>
                  </a:cubicBezTo>
                  <a:cubicBezTo>
                    <a:pt x="32" y="0"/>
                    <a:pt x="44" y="0"/>
                    <a:pt x="51" y="7"/>
                  </a:cubicBezTo>
                  <a:cubicBezTo>
                    <a:pt x="67" y="23"/>
                    <a:pt x="67" y="23"/>
                    <a:pt x="67" y="23"/>
                  </a:cubicBezTo>
                  <a:cubicBezTo>
                    <a:pt x="74" y="30"/>
                    <a:pt x="74" y="42"/>
                    <a:pt x="67" y="49"/>
                  </a:cubicBezTo>
                  <a:cubicBezTo>
                    <a:pt x="47" y="69"/>
                    <a:pt x="47" y="69"/>
                    <a:pt x="47" y="69"/>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20"/>
            <p:cNvSpPr/>
            <p:nvPr/>
          </p:nvSpPr>
          <p:spPr>
            <a:xfrm>
              <a:off x="758826" y="1866900"/>
              <a:ext cx="160338" cy="150813"/>
            </a:xfrm>
            <a:custGeom>
              <a:rect b="b" l="l" r="r" t="t"/>
              <a:pathLst>
                <a:path extrusionOk="0" h="69" w="74">
                  <a:moveTo>
                    <a:pt x="27" y="69"/>
                  </a:moveTo>
                  <a:cubicBezTo>
                    <a:pt x="7" y="49"/>
                    <a:pt x="7" y="49"/>
                    <a:pt x="7" y="49"/>
                  </a:cubicBezTo>
                  <a:cubicBezTo>
                    <a:pt x="0" y="42"/>
                    <a:pt x="0" y="30"/>
                    <a:pt x="7" y="23"/>
                  </a:cubicBezTo>
                  <a:cubicBezTo>
                    <a:pt x="23" y="7"/>
                    <a:pt x="23" y="7"/>
                    <a:pt x="23" y="7"/>
                  </a:cubicBezTo>
                  <a:cubicBezTo>
                    <a:pt x="30" y="0"/>
                    <a:pt x="42" y="0"/>
                    <a:pt x="49" y="7"/>
                  </a:cubicBezTo>
                  <a:cubicBezTo>
                    <a:pt x="74" y="32"/>
                    <a:pt x="74" y="32"/>
                    <a:pt x="74" y="32"/>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1" name="Google Shape;881;p20"/>
            <p:cNvSpPr/>
            <p:nvPr/>
          </p:nvSpPr>
          <p:spPr>
            <a:xfrm>
              <a:off x="1046163" y="1727200"/>
              <a:ext cx="285750" cy="152400"/>
            </a:xfrm>
            <a:custGeom>
              <a:rect b="b" l="l" r="r" t="t"/>
              <a:pathLst>
                <a:path extrusionOk="0" h="70" w="132">
                  <a:moveTo>
                    <a:pt x="0" y="70"/>
                  </a:moveTo>
                  <a:cubicBezTo>
                    <a:pt x="0" y="30"/>
                    <a:pt x="0" y="30"/>
                    <a:pt x="0" y="30"/>
                  </a:cubicBezTo>
                  <a:cubicBezTo>
                    <a:pt x="0" y="14"/>
                    <a:pt x="14" y="0"/>
                    <a:pt x="30" y="0"/>
                  </a:cubicBezTo>
                  <a:cubicBezTo>
                    <a:pt x="102" y="0"/>
                    <a:pt x="102" y="0"/>
                    <a:pt x="102" y="0"/>
                  </a:cubicBezTo>
                  <a:cubicBezTo>
                    <a:pt x="119" y="0"/>
                    <a:pt x="132" y="14"/>
                    <a:pt x="132" y="30"/>
                  </a:cubicBezTo>
                  <a:cubicBezTo>
                    <a:pt x="132" y="70"/>
                    <a:pt x="132" y="70"/>
                    <a:pt x="132" y="70"/>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82" name="Google Shape;882;p20"/>
            <p:cNvCxnSpPr/>
            <p:nvPr/>
          </p:nvCxnSpPr>
          <p:spPr>
            <a:xfrm flipH="1">
              <a:off x="900113"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883" name="Google Shape;883;p20"/>
            <p:cNvCxnSpPr/>
            <p:nvPr/>
          </p:nvCxnSpPr>
          <p:spPr>
            <a:xfrm flipH="1">
              <a:off x="1423988"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884" name="Google Shape;884;p20"/>
            <p:cNvCxnSpPr/>
            <p:nvPr/>
          </p:nvCxnSpPr>
          <p:spPr>
            <a:xfrm>
              <a:off x="1423988"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885" name="Google Shape;885;p20"/>
            <p:cNvCxnSpPr/>
            <p:nvPr/>
          </p:nvCxnSpPr>
          <p:spPr>
            <a:xfrm>
              <a:off x="900113"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886" name="Google Shape;886;p20"/>
            <p:cNvCxnSpPr/>
            <p:nvPr/>
          </p:nvCxnSpPr>
          <p:spPr>
            <a:xfrm>
              <a:off x="1520826"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887" name="Google Shape;887;p20"/>
            <p:cNvCxnSpPr/>
            <p:nvPr/>
          </p:nvCxnSpPr>
          <p:spPr>
            <a:xfrm>
              <a:off x="781051" y="2381250"/>
              <a:ext cx="73025" cy="0"/>
            </a:xfrm>
            <a:prstGeom prst="straightConnector1">
              <a:avLst/>
            </a:prstGeom>
            <a:noFill/>
            <a:ln cap="rnd" cmpd="sng" w="17450">
              <a:solidFill>
                <a:srgbClr val="FFFFFF"/>
              </a:solidFill>
              <a:prstDash val="solid"/>
              <a:round/>
              <a:headEnd len="med" w="med" type="none"/>
              <a:tailEnd len="med" w="med" type="none"/>
            </a:ln>
          </p:spPr>
        </p:cxnSp>
        <p:cxnSp>
          <p:nvCxnSpPr>
            <p:cNvPr id="888" name="Google Shape;888;p20"/>
            <p:cNvCxnSpPr/>
            <p:nvPr/>
          </p:nvCxnSpPr>
          <p:spPr>
            <a:xfrm>
              <a:off x="1187451" y="2714625"/>
              <a:ext cx="0" cy="73025"/>
            </a:xfrm>
            <a:prstGeom prst="straightConnector1">
              <a:avLst/>
            </a:prstGeom>
            <a:noFill/>
            <a:ln cap="rnd" cmpd="sng" w="17450">
              <a:solidFill>
                <a:srgbClr val="FFFFFF"/>
              </a:solidFill>
              <a:prstDash val="solid"/>
              <a:round/>
              <a:headEnd len="med" w="med" type="none"/>
              <a:tailEnd len="med" w="med" type="none"/>
            </a:ln>
          </p:spPr>
        </p:cxnSp>
        <p:cxnSp>
          <p:nvCxnSpPr>
            <p:cNvPr id="889" name="Google Shape;889;p20"/>
            <p:cNvCxnSpPr/>
            <p:nvPr/>
          </p:nvCxnSpPr>
          <p:spPr>
            <a:xfrm>
              <a:off x="1187451" y="1971675"/>
              <a:ext cx="0" cy="74613"/>
            </a:xfrm>
            <a:prstGeom prst="straightConnector1">
              <a:avLst/>
            </a:prstGeom>
            <a:noFill/>
            <a:ln cap="rnd" cmpd="sng" w="17450">
              <a:solidFill>
                <a:srgbClr val="FFFFFF"/>
              </a:solidFill>
              <a:prstDash val="solid"/>
              <a:round/>
              <a:headEnd len="med" w="med" type="none"/>
              <a:tailEnd len="med" w="med" type="none"/>
            </a:ln>
          </p:spPr>
        </p:cxnSp>
        <p:cxnSp>
          <p:nvCxnSpPr>
            <p:cNvPr id="890" name="Google Shape;890;p20"/>
            <p:cNvCxnSpPr/>
            <p:nvPr/>
          </p:nvCxnSpPr>
          <p:spPr>
            <a:xfrm>
              <a:off x="1208088" y="2427288"/>
              <a:ext cx="123825" cy="277813"/>
            </a:xfrm>
            <a:prstGeom prst="straightConnector1">
              <a:avLst/>
            </a:prstGeom>
            <a:noFill/>
            <a:ln cap="rnd" cmpd="sng" w="17450">
              <a:solidFill>
                <a:srgbClr val="FFFFFF"/>
              </a:solidFill>
              <a:prstDash val="solid"/>
              <a:round/>
              <a:headEnd len="med" w="med" type="none"/>
              <a:tailEnd len="med" w="med" type="none"/>
            </a:ln>
          </p:spPr>
        </p:cxnSp>
        <p:cxnSp>
          <p:nvCxnSpPr>
            <p:cNvPr id="891" name="Google Shape;891;p20"/>
            <p:cNvCxnSpPr/>
            <p:nvPr/>
          </p:nvCxnSpPr>
          <p:spPr>
            <a:xfrm flipH="1">
              <a:off x="1204913" y="2154238"/>
              <a:ext cx="61913" cy="179388"/>
            </a:xfrm>
            <a:prstGeom prst="straightConnector1">
              <a:avLst/>
            </a:prstGeom>
            <a:noFill/>
            <a:ln cap="rnd" cmpd="sng" w="17450">
              <a:solidFill>
                <a:srgbClr val="FFFFFF"/>
              </a:solidFill>
              <a:prstDash val="solid"/>
              <a:round/>
              <a:headEnd len="med" w="med" type="none"/>
              <a:tailEnd len="med" w="med" type="none"/>
            </a:ln>
          </p:spPr>
        </p:cxnSp>
        <p:sp>
          <p:nvSpPr>
            <p:cNvPr id="892" name="Google Shape;892;p20"/>
            <p:cNvSpPr/>
            <p:nvPr/>
          </p:nvSpPr>
          <p:spPr>
            <a:xfrm>
              <a:off x="676276" y="1866900"/>
              <a:ext cx="1023938" cy="1025525"/>
            </a:xfrm>
            <a:prstGeom prst="ellipse">
              <a:avLst/>
            </a:pr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20"/>
            <p:cNvSpPr/>
            <p:nvPr/>
          </p:nvSpPr>
          <p:spPr>
            <a:xfrm>
              <a:off x="781051" y="1971675"/>
              <a:ext cx="814388" cy="815975"/>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4" name="Google Shape;894;p20"/>
            <p:cNvSpPr/>
            <p:nvPr/>
          </p:nvSpPr>
          <p:spPr>
            <a:xfrm>
              <a:off x="1139826" y="2330450"/>
              <a:ext cx="96838" cy="100013"/>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95" name="Google Shape;895;p20"/>
            <p:cNvCxnSpPr/>
            <p:nvPr/>
          </p:nvCxnSpPr>
          <p:spPr>
            <a:xfrm>
              <a:off x="439738" y="2143125"/>
              <a:ext cx="187325" cy="0"/>
            </a:xfrm>
            <a:prstGeom prst="straightConnector1">
              <a:avLst/>
            </a:prstGeom>
            <a:noFill/>
            <a:ln cap="rnd" cmpd="sng" w="17450">
              <a:solidFill>
                <a:srgbClr val="FFFFFF"/>
              </a:solidFill>
              <a:prstDash val="solid"/>
              <a:round/>
              <a:headEnd len="med" w="med" type="none"/>
              <a:tailEnd len="med" w="med" type="none"/>
            </a:ln>
          </p:spPr>
        </p:cxnSp>
        <p:cxnSp>
          <p:nvCxnSpPr>
            <p:cNvPr id="896" name="Google Shape;896;p20"/>
            <p:cNvCxnSpPr/>
            <p:nvPr/>
          </p:nvCxnSpPr>
          <p:spPr>
            <a:xfrm>
              <a:off x="296863" y="2381250"/>
              <a:ext cx="330200" cy="0"/>
            </a:xfrm>
            <a:prstGeom prst="straightConnector1">
              <a:avLst/>
            </a:prstGeom>
            <a:noFill/>
            <a:ln cap="rnd" cmpd="sng" w="17450">
              <a:solidFill>
                <a:srgbClr val="FFFFFF"/>
              </a:solidFill>
              <a:prstDash val="solid"/>
              <a:round/>
              <a:headEnd len="med" w="med" type="none"/>
              <a:tailEnd len="med" w="med" type="none"/>
            </a:ln>
          </p:spPr>
        </p:cxnSp>
        <p:cxnSp>
          <p:nvCxnSpPr>
            <p:cNvPr id="897" name="Google Shape;897;p20"/>
            <p:cNvCxnSpPr/>
            <p:nvPr/>
          </p:nvCxnSpPr>
          <p:spPr>
            <a:xfrm>
              <a:off x="482601" y="2606675"/>
              <a:ext cx="144463" cy="0"/>
            </a:xfrm>
            <a:prstGeom prst="straightConnector1">
              <a:avLst/>
            </a:prstGeom>
            <a:noFill/>
            <a:ln cap="rnd" cmpd="sng" w="17450">
              <a:solidFill>
                <a:srgbClr val="FFFFFF"/>
              </a:solidFill>
              <a:prstDash val="solid"/>
              <a:round/>
              <a:headEnd len="med" w="med" type="none"/>
              <a:tailEnd len="med" w="med" type="none"/>
            </a:ln>
          </p:spPr>
        </p:cxnSp>
      </p:grpSp>
      <p:grpSp>
        <p:nvGrpSpPr>
          <p:cNvPr id="898" name="Google Shape;898;p20"/>
          <p:cNvGrpSpPr/>
          <p:nvPr/>
        </p:nvGrpSpPr>
        <p:grpSpPr>
          <a:xfrm>
            <a:off x="3192192" y="1876003"/>
            <a:ext cx="1023938" cy="1165225"/>
            <a:chOff x="1909763" y="1727200"/>
            <a:chExt cx="1023938" cy="1165225"/>
          </a:xfrm>
        </p:grpSpPr>
        <p:sp>
          <p:nvSpPr>
            <p:cNvPr id="899" name="Google Shape;899;p20"/>
            <p:cNvSpPr/>
            <p:nvPr/>
          </p:nvSpPr>
          <p:spPr>
            <a:xfrm>
              <a:off x="2420938" y="1971675"/>
              <a:ext cx="354013" cy="382588"/>
            </a:xfrm>
            <a:custGeom>
              <a:rect b="b" l="l" r="r" t="t"/>
              <a:pathLst>
                <a:path extrusionOk="0" h="176" w="163">
                  <a:moveTo>
                    <a:pt x="0" y="165"/>
                  </a:moveTo>
                  <a:cubicBezTo>
                    <a:pt x="9" y="165"/>
                    <a:pt x="16" y="170"/>
                    <a:pt x="20" y="176"/>
                  </a:cubicBezTo>
                  <a:cubicBezTo>
                    <a:pt x="163" y="94"/>
                    <a:pt x="163" y="94"/>
                    <a:pt x="163" y="94"/>
                  </a:cubicBezTo>
                  <a:cubicBezTo>
                    <a:pt x="130" y="38"/>
                    <a:pt x="70" y="0"/>
                    <a:pt x="0" y="0"/>
                  </a:cubicBezTo>
                  <a:cubicBezTo>
                    <a:pt x="0" y="0"/>
                    <a:pt x="0" y="0"/>
                    <a:pt x="0" y="0"/>
                  </a:cubicBezTo>
                  <a:cubicBezTo>
                    <a:pt x="0" y="165"/>
                    <a:pt x="0" y="165"/>
                    <a:pt x="0" y="165"/>
                  </a:cubicBezTo>
                  <a:cubicBezTo>
                    <a:pt x="0" y="165"/>
                    <a:pt x="0" y="165"/>
                    <a:pt x="0" y="165"/>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0" name="Google Shape;900;p20"/>
            <p:cNvSpPr/>
            <p:nvPr/>
          </p:nvSpPr>
          <p:spPr>
            <a:xfrm>
              <a:off x="2692401" y="1866900"/>
              <a:ext cx="160338" cy="150813"/>
            </a:xfrm>
            <a:custGeom>
              <a:rect b="b" l="l" r="r" t="t"/>
              <a:pathLst>
                <a:path extrusionOk="0" h="69" w="74">
                  <a:moveTo>
                    <a:pt x="0" y="33"/>
                  </a:moveTo>
                  <a:cubicBezTo>
                    <a:pt x="25" y="7"/>
                    <a:pt x="25" y="7"/>
                    <a:pt x="25" y="7"/>
                  </a:cubicBezTo>
                  <a:cubicBezTo>
                    <a:pt x="33" y="0"/>
                    <a:pt x="44" y="0"/>
                    <a:pt x="51" y="7"/>
                  </a:cubicBezTo>
                  <a:cubicBezTo>
                    <a:pt x="67" y="23"/>
                    <a:pt x="67" y="23"/>
                    <a:pt x="67" y="23"/>
                  </a:cubicBezTo>
                  <a:cubicBezTo>
                    <a:pt x="74" y="30"/>
                    <a:pt x="74" y="42"/>
                    <a:pt x="67" y="49"/>
                  </a:cubicBezTo>
                  <a:cubicBezTo>
                    <a:pt x="47" y="69"/>
                    <a:pt x="47" y="69"/>
                    <a:pt x="47" y="69"/>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1" name="Google Shape;901;p20"/>
            <p:cNvSpPr/>
            <p:nvPr/>
          </p:nvSpPr>
          <p:spPr>
            <a:xfrm>
              <a:off x="1992313" y="1866900"/>
              <a:ext cx="161925" cy="150813"/>
            </a:xfrm>
            <a:custGeom>
              <a:rect b="b" l="l" r="r" t="t"/>
              <a:pathLst>
                <a:path extrusionOk="0" h="69" w="74">
                  <a:moveTo>
                    <a:pt x="27" y="69"/>
                  </a:moveTo>
                  <a:cubicBezTo>
                    <a:pt x="7" y="49"/>
                    <a:pt x="7" y="49"/>
                    <a:pt x="7" y="49"/>
                  </a:cubicBezTo>
                  <a:cubicBezTo>
                    <a:pt x="0" y="42"/>
                    <a:pt x="0" y="30"/>
                    <a:pt x="7" y="23"/>
                  </a:cubicBezTo>
                  <a:cubicBezTo>
                    <a:pt x="23" y="7"/>
                    <a:pt x="23" y="7"/>
                    <a:pt x="23" y="7"/>
                  </a:cubicBezTo>
                  <a:cubicBezTo>
                    <a:pt x="30" y="0"/>
                    <a:pt x="42" y="0"/>
                    <a:pt x="49" y="7"/>
                  </a:cubicBezTo>
                  <a:cubicBezTo>
                    <a:pt x="74" y="32"/>
                    <a:pt x="74" y="32"/>
                    <a:pt x="74" y="32"/>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2" name="Google Shape;902;p20"/>
            <p:cNvSpPr/>
            <p:nvPr/>
          </p:nvSpPr>
          <p:spPr>
            <a:xfrm>
              <a:off x="2279651" y="1727200"/>
              <a:ext cx="287338" cy="152400"/>
            </a:xfrm>
            <a:custGeom>
              <a:rect b="b" l="l" r="r" t="t"/>
              <a:pathLst>
                <a:path extrusionOk="0" h="70" w="132">
                  <a:moveTo>
                    <a:pt x="0" y="70"/>
                  </a:moveTo>
                  <a:cubicBezTo>
                    <a:pt x="0" y="30"/>
                    <a:pt x="0" y="30"/>
                    <a:pt x="0" y="30"/>
                  </a:cubicBezTo>
                  <a:cubicBezTo>
                    <a:pt x="0" y="14"/>
                    <a:pt x="14" y="0"/>
                    <a:pt x="30" y="0"/>
                  </a:cubicBezTo>
                  <a:cubicBezTo>
                    <a:pt x="102" y="0"/>
                    <a:pt x="102" y="0"/>
                    <a:pt x="102" y="0"/>
                  </a:cubicBezTo>
                  <a:cubicBezTo>
                    <a:pt x="119" y="0"/>
                    <a:pt x="132" y="14"/>
                    <a:pt x="132" y="30"/>
                  </a:cubicBezTo>
                  <a:cubicBezTo>
                    <a:pt x="132" y="70"/>
                    <a:pt x="132" y="70"/>
                    <a:pt x="132" y="70"/>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03" name="Google Shape;903;p20"/>
            <p:cNvCxnSpPr/>
            <p:nvPr/>
          </p:nvCxnSpPr>
          <p:spPr>
            <a:xfrm flipH="1">
              <a:off x="2133601"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04" name="Google Shape;904;p20"/>
            <p:cNvCxnSpPr/>
            <p:nvPr/>
          </p:nvCxnSpPr>
          <p:spPr>
            <a:xfrm flipH="1">
              <a:off x="2657476"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05" name="Google Shape;905;p20"/>
            <p:cNvCxnSpPr/>
            <p:nvPr/>
          </p:nvCxnSpPr>
          <p:spPr>
            <a:xfrm>
              <a:off x="2657476"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06" name="Google Shape;906;p20"/>
            <p:cNvCxnSpPr/>
            <p:nvPr/>
          </p:nvCxnSpPr>
          <p:spPr>
            <a:xfrm>
              <a:off x="2133601"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07" name="Google Shape;907;p20"/>
            <p:cNvCxnSpPr/>
            <p:nvPr/>
          </p:nvCxnSpPr>
          <p:spPr>
            <a:xfrm>
              <a:off x="2755901" y="2381250"/>
              <a:ext cx="73025" cy="0"/>
            </a:xfrm>
            <a:prstGeom prst="straightConnector1">
              <a:avLst/>
            </a:prstGeom>
            <a:noFill/>
            <a:ln cap="rnd" cmpd="sng" w="17450">
              <a:solidFill>
                <a:srgbClr val="FFFFFF"/>
              </a:solidFill>
              <a:prstDash val="solid"/>
              <a:round/>
              <a:headEnd len="med" w="med" type="none"/>
              <a:tailEnd len="med" w="med" type="none"/>
            </a:ln>
          </p:spPr>
        </p:cxnSp>
        <p:cxnSp>
          <p:nvCxnSpPr>
            <p:cNvPr id="908" name="Google Shape;908;p20"/>
            <p:cNvCxnSpPr/>
            <p:nvPr/>
          </p:nvCxnSpPr>
          <p:spPr>
            <a:xfrm>
              <a:off x="2014538"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909" name="Google Shape;909;p20"/>
            <p:cNvCxnSpPr/>
            <p:nvPr/>
          </p:nvCxnSpPr>
          <p:spPr>
            <a:xfrm>
              <a:off x="2420938" y="2714625"/>
              <a:ext cx="0" cy="73025"/>
            </a:xfrm>
            <a:prstGeom prst="straightConnector1">
              <a:avLst/>
            </a:prstGeom>
            <a:noFill/>
            <a:ln cap="rnd" cmpd="sng" w="17450">
              <a:solidFill>
                <a:srgbClr val="FFFFFF"/>
              </a:solidFill>
              <a:prstDash val="solid"/>
              <a:round/>
              <a:headEnd len="med" w="med" type="none"/>
              <a:tailEnd len="med" w="med" type="none"/>
            </a:ln>
          </p:spPr>
        </p:cxnSp>
        <p:cxnSp>
          <p:nvCxnSpPr>
            <p:cNvPr id="910" name="Google Shape;910;p20"/>
            <p:cNvCxnSpPr/>
            <p:nvPr/>
          </p:nvCxnSpPr>
          <p:spPr>
            <a:xfrm>
              <a:off x="2420938" y="1971675"/>
              <a:ext cx="0" cy="74613"/>
            </a:xfrm>
            <a:prstGeom prst="straightConnector1">
              <a:avLst/>
            </a:prstGeom>
            <a:noFill/>
            <a:ln cap="rnd" cmpd="sng" w="17450">
              <a:solidFill>
                <a:srgbClr val="FFFFFF"/>
              </a:solidFill>
              <a:prstDash val="solid"/>
              <a:round/>
              <a:headEnd len="med" w="med" type="none"/>
              <a:tailEnd len="med" w="med" type="none"/>
            </a:ln>
          </p:spPr>
        </p:cxnSp>
        <p:cxnSp>
          <p:nvCxnSpPr>
            <p:cNvPr id="911" name="Google Shape;911;p20"/>
            <p:cNvCxnSpPr/>
            <p:nvPr/>
          </p:nvCxnSpPr>
          <p:spPr>
            <a:xfrm flipH="1" rot="10800000">
              <a:off x="2463801" y="2201863"/>
              <a:ext cx="265113" cy="152400"/>
            </a:xfrm>
            <a:prstGeom prst="straightConnector1">
              <a:avLst/>
            </a:prstGeom>
            <a:noFill/>
            <a:ln cap="rnd" cmpd="sng" w="17450">
              <a:solidFill>
                <a:srgbClr val="FFFFFF"/>
              </a:solidFill>
              <a:prstDash val="solid"/>
              <a:round/>
              <a:headEnd len="med" w="med" type="none"/>
              <a:tailEnd len="med" w="med" type="none"/>
            </a:ln>
          </p:spPr>
        </p:cxnSp>
        <p:cxnSp>
          <p:nvCxnSpPr>
            <p:cNvPr id="912" name="Google Shape;912;p20"/>
            <p:cNvCxnSpPr/>
            <p:nvPr/>
          </p:nvCxnSpPr>
          <p:spPr>
            <a:xfrm>
              <a:off x="2420938" y="2149475"/>
              <a:ext cx="0" cy="180975"/>
            </a:xfrm>
            <a:prstGeom prst="straightConnector1">
              <a:avLst/>
            </a:prstGeom>
            <a:noFill/>
            <a:ln cap="rnd" cmpd="sng" w="17450">
              <a:solidFill>
                <a:srgbClr val="FFFFFF"/>
              </a:solidFill>
              <a:prstDash val="solid"/>
              <a:round/>
              <a:headEnd len="med" w="med" type="none"/>
              <a:tailEnd len="med" w="med" type="none"/>
            </a:ln>
          </p:spPr>
        </p:cxnSp>
        <p:sp>
          <p:nvSpPr>
            <p:cNvPr id="913" name="Google Shape;913;p20"/>
            <p:cNvSpPr/>
            <p:nvPr/>
          </p:nvSpPr>
          <p:spPr>
            <a:xfrm>
              <a:off x="1909763" y="1866900"/>
              <a:ext cx="1023938" cy="1025525"/>
            </a:xfrm>
            <a:prstGeom prst="ellipse">
              <a:avLst/>
            </a:pr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4" name="Google Shape;914;p20"/>
            <p:cNvSpPr/>
            <p:nvPr/>
          </p:nvSpPr>
          <p:spPr>
            <a:xfrm>
              <a:off x="2014538" y="1971675"/>
              <a:ext cx="814388" cy="815975"/>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5" name="Google Shape;915;p20"/>
            <p:cNvSpPr/>
            <p:nvPr/>
          </p:nvSpPr>
          <p:spPr>
            <a:xfrm>
              <a:off x="2373313" y="2330450"/>
              <a:ext cx="96838" cy="100013"/>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16" name="Google Shape;916;p20"/>
          <p:cNvGrpSpPr/>
          <p:nvPr/>
        </p:nvGrpSpPr>
        <p:grpSpPr>
          <a:xfrm>
            <a:off x="4719063" y="1876003"/>
            <a:ext cx="1023938" cy="1165225"/>
            <a:chOff x="3128963" y="1727200"/>
            <a:chExt cx="1023938" cy="1165225"/>
          </a:xfrm>
        </p:grpSpPr>
        <p:sp>
          <p:nvSpPr>
            <p:cNvPr id="917" name="Google Shape;917;p20"/>
            <p:cNvSpPr/>
            <p:nvPr/>
          </p:nvSpPr>
          <p:spPr>
            <a:xfrm>
              <a:off x="3641726" y="1971675"/>
              <a:ext cx="406400" cy="409575"/>
            </a:xfrm>
            <a:custGeom>
              <a:rect b="b" l="l" r="r" t="t"/>
              <a:pathLst>
                <a:path extrusionOk="0" h="188" w="187">
                  <a:moveTo>
                    <a:pt x="0" y="165"/>
                  </a:moveTo>
                  <a:cubicBezTo>
                    <a:pt x="12" y="165"/>
                    <a:pt x="23" y="175"/>
                    <a:pt x="23" y="188"/>
                  </a:cubicBezTo>
                  <a:cubicBezTo>
                    <a:pt x="23" y="188"/>
                    <a:pt x="23" y="188"/>
                    <a:pt x="23" y="188"/>
                  </a:cubicBezTo>
                  <a:cubicBezTo>
                    <a:pt x="187" y="188"/>
                    <a:pt x="187" y="188"/>
                    <a:pt x="187" y="188"/>
                  </a:cubicBezTo>
                  <a:cubicBezTo>
                    <a:pt x="187" y="188"/>
                    <a:pt x="187" y="188"/>
                    <a:pt x="187" y="188"/>
                  </a:cubicBezTo>
                  <a:cubicBezTo>
                    <a:pt x="187" y="84"/>
                    <a:pt x="103" y="0"/>
                    <a:pt x="0" y="0"/>
                  </a:cubicBezTo>
                  <a:cubicBezTo>
                    <a:pt x="0" y="0"/>
                    <a:pt x="0" y="0"/>
                    <a:pt x="0" y="0"/>
                  </a:cubicBezTo>
                  <a:cubicBezTo>
                    <a:pt x="0" y="165"/>
                    <a:pt x="0" y="165"/>
                    <a:pt x="0" y="165"/>
                  </a:cubicBezTo>
                  <a:cubicBezTo>
                    <a:pt x="0" y="165"/>
                    <a:pt x="0" y="165"/>
                    <a:pt x="0" y="165"/>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8" name="Google Shape;918;p20"/>
            <p:cNvSpPr/>
            <p:nvPr/>
          </p:nvSpPr>
          <p:spPr>
            <a:xfrm>
              <a:off x="3911601" y="1866900"/>
              <a:ext cx="161925" cy="150813"/>
            </a:xfrm>
            <a:custGeom>
              <a:rect b="b" l="l" r="r" t="t"/>
              <a:pathLst>
                <a:path extrusionOk="0" h="69" w="75">
                  <a:moveTo>
                    <a:pt x="0" y="33"/>
                  </a:moveTo>
                  <a:cubicBezTo>
                    <a:pt x="26" y="7"/>
                    <a:pt x="26" y="7"/>
                    <a:pt x="26" y="7"/>
                  </a:cubicBezTo>
                  <a:cubicBezTo>
                    <a:pt x="33" y="0"/>
                    <a:pt x="44" y="0"/>
                    <a:pt x="52" y="7"/>
                  </a:cubicBezTo>
                  <a:cubicBezTo>
                    <a:pt x="68" y="23"/>
                    <a:pt x="68" y="23"/>
                    <a:pt x="68" y="23"/>
                  </a:cubicBezTo>
                  <a:cubicBezTo>
                    <a:pt x="75" y="30"/>
                    <a:pt x="75" y="42"/>
                    <a:pt x="68" y="49"/>
                  </a:cubicBezTo>
                  <a:cubicBezTo>
                    <a:pt x="47" y="69"/>
                    <a:pt x="47" y="69"/>
                    <a:pt x="47" y="69"/>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9" name="Google Shape;919;p20"/>
            <p:cNvSpPr/>
            <p:nvPr/>
          </p:nvSpPr>
          <p:spPr>
            <a:xfrm>
              <a:off x="3211513" y="1866900"/>
              <a:ext cx="160338" cy="150813"/>
            </a:xfrm>
            <a:custGeom>
              <a:rect b="b" l="l" r="r" t="t"/>
              <a:pathLst>
                <a:path extrusionOk="0" h="69" w="74">
                  <a:moveTo>
                    <a:pt x="27" y="69"/>
                  </a:moveTo>
                  <a:cubicBezTo>
                    <a:pt x="7" y="49"/>
                    <a:pt x="7" y="49"/>
                    <a:pt x="7" y="49"/>
                  </a:cubicBezTo>
                  <a:cubicBezTo>
                    <a:pt x="0" y="42"/>
                    <a:pt x="0" y="30"/>
                    <a:pt x="7" y="23"/>
                  </a:cubicBezTo>
                  <a:cubicBezTo>
                    <a:pt x="23" y="7"/>
                    <a:pt x="23" y="7"/>
                    <a:pt x="23" y="7"/>
                  </a:cubicBezTo>
                  <a:cubicBezTo>
                    <a:pt x="30" y="0"/>
                    <a:pt x="42" y="0"/>
                    <a:pt x="49" y="7"/>
                  </a:cubicBezTo>
                  <a:cubicBezTo>
                    <a:pt x="74" y="32"/>
                    <a:pt x="74" y="32"/>
                    <a:pt x="74" y="32"/>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0" name="Google Shape;920;p20"/>
            <p:cNvSpPr/>
            <p:nvPr/>
          </p:nvSpPr>
          <p:spPr>
            <a:xfrm>
              <a:off x="3498851" y="1727200"/>
              <a:ext cx="288925" cy="152400"/>
            </a:xfrm>
            <a:custGeom>
              <a:rect b="b" l="l" r="r" t="t"/>
              <a:pathLst>
                <a:path extrusionOk="0" h="70" w="133">
                  <a:moveTo>
                    <a:pt x="0" y="70"/>
                  </a:moveTo>
                  <a:cubicBezTo>
                    <a:pt x="0" y="30"/>
                    <a:pt x="0" y="30"/>
                    <a:pt x="0" y="30"/>
                  </a:cubicBezTo>
                  <a:cubicBezTo>
                    <a:pt x="0" y="14"/>
                    <a:pt x="14" y="0"/>
                    <a:pt x="30" y="0"/>
                  </a:cubicBezTo>
                  <a:cubicBezTo>
                    <a:pt x="103" y="0"/>
                    <a:pt x="103" y="0"/>
                    <a:pt x="103" y="0"/>
                  </a:cubicBezTo>
                  <a:cubicBezTo>
                    <a:pt x="119" y="0"/>
                    <a:pt x="133" y="14"/>
                    <a:pt x="133" y="30"/>
                  </a:cubicBezTo>
                  <a:cubicBezTo>
                    <a:pt x="133" y="70"/>
                    <a:pt x="133" y="70"/>
                    <a:pt x="133" y="70"/>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21" name="Google Shape;921;p20"/>
            <p:cNvCxnSpPr/>
            <p:nvPr/>
          </p:nvCxnSpPr>
          <p:spPr>
            <a:xfrm flipH="1">
              <a:off x="3352801"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22" name="Google Shape;922;p20"/>
            <p:cNvCxnSpPr/>
            <p:nvPr/>
          </p:nvCxnSpPr>
          <p:spPr>
            <a:xfrm flipH="1">
              <a:off x="3876676"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23" name="Google Shape;923;p20"/>
            <p:cNvCxnSpPr/>
            <p:nvPr/>
          </p:nvCxnSpPr>
          <p:spPr>
            <a:xfrm>
              <a:off x="3876676"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24" name="Google Shape;924;p20"/>
            <p:cNvCxnSpPr/>
            <p:nvPr/>
          </p:nvCxnSpPr>
          <p:spPr>
            <a:xfrm>
              <a:off x="3352801"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25" name="Google Shape;925;p20"/>
            <p:cNvCxnSpPr/>
            <p:nvPr/>
          </p:nvCxnSpPr>
          <p:spPr>
            <a:xfrm>
              <a:off x="3973513"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926" name="Google Shape;926;p20"/>
            <p:cNvCxnSpPr/>
            <p:nvPr/>
          </p:nvCxnSpPr>
          <p:spPr>
            <a:xfrm>
              <a:off x="3233738" y="2381250"/>
              <a:ext cx="73025" cy="0"/>
            </a:xfrm>
            <a:prstGeom prst="straightConnector1">
              <a:avLst/>
            </a:prstGeom>
            <a:noFill/>
            <a:ln cap="rnd" cmpd="sng" w="17450">
              <a:solidFill>
                <a:srgbClr val="FFFFFF"/>
              </a:solidFill>
              <a:prstDash val="solid"/>
              <a:round/>
              <a:headEnd len="med" w="med" type="none"/>
              <a:tailEnd len="med" w="med" type="none"/>
            </a:ln>
          </p:spPr>
        </p:cxnSp>
        <p:cxnSp>
          <p:nvCxnSpPr>
            <p:cNvPr id="927" name="Google Shape;927;p20"/>
            <p:cNvCxnSpPr/>
            <p:nvPr/>
          </p:nvCxnSpPr>
          <p:spPr>
            <a:xfrm>
              <a:off x="3641726" y="2714625"/>
              <a:ext cx="0" cy="73025"/>
            </a:xfrm>
            <a:prstGeom prst="straightConnector1">
              <a:avLst/>
            </a:prstGeom>
            <a:noFill/>
            <a:ln cap="rnd" cmpd="sng" w="17450">
              <a:solidFill>
                <a:srgbClr val="FFFFFF"/>
              </a:solidFill>
              <a:prstDash val="solid"/>
              <a:round/>
              <a:headEnd len="med" w="med" type="none"/>
              <a:tailEnd len="med" w="med" type="none"/>
            </a:ln>
          </p:spPr>
        </p:cxnSp>
        <p:cxnSp>
          <p:nvCxnSpPr>
            <p:cNvPr id="928" name="Google Shape;928;p20"/>
            <p:cNvCxnSpPr/>
            <p:nvPr/>
          </p:nvCxnSpPr>
          <p:spPr>
            <a:xfrm>
              <a:off x="3641726" y="1971675"/>
              <a:ext cx="0" cy="74613"/>
            </a:xfrm>
            <a:prstGeom prst="straightConnector1">
              <a:avLst/>
            </a:prstGeom>
            <a:noFill/>
            <a:ln cap="rnd" cmpd="sng" w="17450">
              <a:solidFill>
                <a:srgbClr val="FFFFFF"/>
              </a:solidFill>
              <a:prstDash val="solid"/>
              <a:round/>
              <a:headEnd len="med" w="med" type="none"/>
              <a:tailEnd len="med" w="med" type="none"/>
            </a:ln>
          </p:spPr>
        </p:cxnSp>
        <p:sp>
          <p:nvSpPr>
            <p:cNvPr id="929" name="Google Shape;929;p20"/>
            <p:cNvSpPr/>
            <p:nvPr/>
          </p:nvSpPr>
          <p:spPr>
            <a:xfrm>
              <a:off x="3128963" y="1866900"/>
              <a:ext cx="1023938" cy="1025525"/>
            </a:xfrm>
            <a:prstGeom prst="ellipse">
              <a:avLst/>
            </a:pr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0" name="Google Shape;930;p20"/>
            <p:cNvSpPr/>
            <p:nvPr/>
          </p:nvSpPr>
          <p:spPr>
            <a:xfrm>
              <a:off x="3233738" y="1971675"/>
              <a:ext cx="814388" cy="815975"/>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1" name="Google Shape;931;p20"/>
            <p:cNvSpPr/>
            <p:nvPr/>
          </p:nvSpPr>
          <p:spPr>
            <a:xfrm>
              <a:off x="3592513" y="2330450"/>
              <a:ext cx="100013" cy="100013"/>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32" name="Google Shape;932;p20"/>
            <p:cNvCxnSpPr/>
            <p:nvPr/>
          </p:nvCxnSpPr>
          <p:spPr>
            <a:xfrm>
              <a:off x="3641726" y="2149475"/>
              <a:ext cx="0" cy="180975"/>
            </a:xfrm>
            <a:prstGeom prst="straightConnector1">
              <a:avLst/>
            </a:prstGeom>
            <a:noFill/>
            <a:ln cap="rnd" cmpd="sng" w="17450">
              <a:solidFill>
                <a:srgbClr val="FFFFFF"/>
              </a:solidFill>
              <a:prstDash val="solid"/>
              <a:round/>
              <a:headEnd len="med" w="med" type="none"/>
              <a:tailEnd len="med" w="med" type="none"/>
            </a:ln>
          </p:spPr>
        </p:cxnSp>
        <p:cxnSp>
          <p:nvCxnSpPr>
            <p:cNvPr id="933" name="Google Shape;933;p20"/>
            <p:cNvCxnSpPr/>
            <p:nvPr/>
          </p:nvCxnSpPr>
          <p:spPr>
            <a:xfrm>
              <a:off x="3692526" y="2381250"/>
              <a:ext cx="303213" cy="0"/>
            </a:xfrm>
            <a:prstGeom prst="straightConnector1">
              <a:avLst/>
            </a:prstGeom>
            <a:noFill/>
            <a:ln cap="rnd" cmpd="sng" w="17450">
              <a:solidFill>
                <a:srgbClr val="FFFFFF"/>
              </a:solidFill>
              <a:prstDash val="solid"/>
              <a:round/>
              <a:headEnd len="med" w="med" type="none"/>
              <a:tailEnd len="med" w="med" type="none"/>
            </a:ln>
          </p:spPr>
        </p:cxnSp>
      </p:grpSp>
      <p:grpSp>
        <p:nvGrpSpPr>
          <p:cNvPr id="934" name="Google Shape;934;p20"/>
          <p:cNvGrpSpPr/>
          <p:nvPr/>
        </p:nvGrpSpPr>
        <p:grpSpPr>
          <a:xfrm>
            <a:off x="6245934" y="1876003"/>
            <a:ext cx="1022350" cy="1165225"/>
            <a:chOff x="4348163" y="1727200"/>
            <a:chExt cx="1022350" cy="1165225"/>
          </a:xfrm>
        </p:grpSpPr>
        <p:sp>
          <p:nvSpPr>
            <p:cNvPr id="935" name="Google Shape;935;p20"/>
            <p:cNvSpPr/>
            <p:nvPr/>
          </p:nvSpPr>
          <p:spPr>
            <a:xfrm>
              <a:off x="4860926" y="1971675"/>
              <a:ext cx="406400" cy="611188"/>
            </a:xfrm>
            <a:custGeom>
              <a:rect b="b" l="l" r="r" t="t"/>
              <a:pathLst>
                <a:path extrusionOk="0" h="281" w="187">
                  <a:moveTo>
                    <a:pt x="0" y="0"/>
                  </a:moveTo>
                  <a:cubicBezTo>
                    <a:pt x="0" y="0"/>
                    <a:pt x="0" y="0"/>
                    <a:pt x="0" y="0"/>
                  </a:cubicBezTo>
                  <a:cubicBezTo>
                    <a:pt x="0" y="165"/>
                    <a:pt x="0" y="165"/>
                    <a:pt x="0" y="165"/>
                  </a:cubicBezTo>
                  <a:cubicBezTo>
                    <a:pt x="0" y="165"/>
                    <a:pt x="0" y="165"/>
                    <a:pt x="0" y="165"/>
                  </a:cubicBezTo>
                  <a:cubicBezTo>
                    <a:pt x="13" y="165"/>
                    <a:pt x="23" y="175"/>
                    <a:pt x="23" y="188"/>
                  </a:cubicBezTo>
                  <a:cubicBezTo>
                    <a:pt x="23" y="192"/>
                    <a:pt x="22" y="196"/>
                    <a:pt x="20" y="199"/>
                  </a:cubicBezTo>
                  <a:cubicBezTo>
                    <a:pt x="162" y="281"/>
                    <a:pt x="162" y="281"/>
                    <a:pt x="162" y="281"/>
                  </a:cubicBezTo>
                  <a:cubicBezTo>
                    <a:pt x="178" y="254"/>
                    <a:pt x="187" y="222"/>
                    <a:pt x="187" y="188"/>
                  </a:cubicBezTo>
                  <a:cubicBezTo>
                    <a:pt x="187" y="84"/>
                    <a:pt x="103" y="0"/>
                    <a:pt x="0" y="0"/>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p20"/>
            <p:cNvSpPr/>
            <p:nvPr/>
          </p:nvSpPr>
          <p:spPr>
            <a:xfrm>
              <a:off x="5129213" y="1866900"/>
              <a:ext cx="163513" cy="150813"/>
            </a:xfrm>
            <a:custGeom>
              <a:rect b="b" l="l" r="r" t="t"/>
              <a:pathLst>
                <a:path extrusionOk="0" h="69" w="75">
                  <a:moveTo>
                    <a:pt x="0" y="33"/>
                  </a:moveTo>
                  <a:cubicBezTo>
                    <a:pt x="26" y="7"/>
                    <a:pt x="26" y="7"/>
                    <a:pt x="26" y="7"/>
                  </a:cubicBezTo>
                  <a:cubicBezTo>
                    <a:pt x="33" y="0"/>
                    <a:pt x="45" y="0"/>
                    <a:pt x="52" y="7"/>
                  </a:cubicBezTo>
                  <a:cubicBezTo>
                    <a:pt x="68" y="23"/>
                    <a:pt x="68" y="23"/>
                    <a:pt x="68" y="23"/>
                  </a:cubicBezTo>
                  <a:cubicBezTo>
                    <a:pt x="75" y="30"/>
                    <a:pt x="75" y="42"/>
                    <a:pt x="68" y="49"/>
                  </a:cubicBezTo>
                  <a:cubicBezTo>
                    <a:pt x="48" y="69"/>
                    <a:pt x="48" y="69"/>
                    <a:pt x="48" y="69"/>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20"/>
            <p:cNvSpPr/>
            <p:nvPr/>
          </p:nvSpPr>
          <p:spPr>
            <a:xfrm>
              <a:off x="4430713" y="1866900"/>
              <a:ext cx="160338" cy="150813"/>
            </a:xfrm>
            <a:custGeom>
              <a:rect b="b" l="l" r="r" t="t"/>
              <a:pathLst>
                <a:path extrusionOk="0" h="69" w="74">
                  <a:moveTo>
                    <a:pt x="28" y="69"/>
                  </a:moveTo>
                  <a:cubicBezTo>
                    <a:pt x="7" y="49"/>
                    <a:pt x="7" y="49"/>
                    <a:pt x="7" y="49"/>
                  </a:cubicBezTo>
                  <a:cubicBezTo>
                    <a:pt x="0" y="42"/>
                    <a:pt x="0" y="30"/>
                    <a:pt x="7" y="23"/>
                  </a:cubicBezTo>
                  <a:cubicBezTo>
                    <a:pt x="24" y="7"/>
                    <a:pt x="24" y="7"/>
                    <a:pt x="24" y="7"/>
                  </a:cubicBezTo>
                  <a:cubicBezTo>
                    <a:pt x="31" y="0"/>
                    <a:pt x="42" y="0"/>
                    <a:pt x="49" y="7"/>
                  </a:cubicBezTo>
                  <a:cubicBezTo>
                    <a:pt x="74" y="32"/>
                    <a:pt x="74" y="32"/>
                    <a:pt x="74" y="32"/>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20"/>
            <p:cNvSpPr/>
            <p:nvPr/>
          </p:nvSpPr>
          <p:spPr>
            <a:xfrm>
              <a:off x="4719638" y="1727200"/>
              <a:ext cx="285750" cy="152400"/>
            </a:xfrm>
            <a:custGeom>
              <a:rect b="b" l="l" r="r" t="t"/>
              <a:pathLst>
                <a:path extrusionOk="0" h="70" w="132">
                  <a:moveTo>
                    <a:pt x="0" y="70"/>
                  </a:moveTo>
                  <a:cubicBezTo>
                    <a:pt x="0" y="30"/>
                    <a:pt x="0" y="30"/>
                    <a:pt x="0" y="30"/>
                  </a:cubicBezTo>
                  <a:cubicBezTo>
                    <a:pt x="0" y="14"/>
                    <a:pt x="13" y="0"/>
                    <a:pt x="30" y="0"/>
                  </a:cubicBezTo>
                  <a:cubicBezTo>
                    <a:pt x="102" y="0"/>
                    <a:pt x="102" y="0"/>
                    <a:pt x="102" y="0"/>
                  </a:cubicBezTo>
                  <a:cubicBezTo>
                    <a:pt x="118" y="0"/>
                    <a:pt x="132" y="14"/>
                    <a:pt x="132" y="30"/>
                  </a:cubicBezTo>
                  <a:cubicBezTo>
                    <a:pt x="132" y="70"/>
                    <a:pt x="132" y="70"/>
                    <a:pt x="132" y="70"/>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39" name="Google Shape;939;p20"/>
            <p:cNvCxnSpPr/>
            <p:nvPr/>
          </p:nvCxnSpPr>
          <p:spPr>
            <a:xfrm flipH="1">
              <a:off x="4572001"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40" name="Google Shape;940;p20"/>
            <p:cNvCxnSpPr/>
            <p:nvPr/>
          </p:nvCxnSpPr>
          <p:spPr>
            <a:xfrm flipH="1">
              <a:off x="5097463" y="2090738"/>
              <a:ext cx="49213" cy="52388"/>
            </a:xfrm>
            <a:prstGeom prst="straightConnector1">
              <a:avLst/>
            </a:prstGeom>
            <a:noFill/>
            <a:ln cap="rnd" cmpd="sng" w="17450">
              <a:solidFill>
                <a:srgbClr val="FFFFFF"/>
              </a:solidFill>
              <a:prstDash val="solid"/>
              <a:round/>
              <a:headEnd len="med" w="med" type="none"/>
              <a:tailEnd len="med" w="med" type="none"/>
            </a:ln>
          </p:spPr>
        </p:cxnSp>
        <p:cxnSp>
          <p:nvCxnSpPr>
            <p:cNvPr id="941" name="Google Shape;941;p20"/>
            <p:cNvCxnSpPr/>
            <p:nvPr/>
          </p:nvCxnSpPr>
          <p:spPr>
            <a:xfrm>
              <a:off x="5097463" y="2616200"/>
              <a:ext cx="49213" cy="52388"/>
            </a:xfrm>
            <a:prstGeom prst="straightConnector1">
              <a:avLst/>
            </a:prstGeom>
            <a:noFill/>
            <a:ln cap="rnd" cmpd="sng" w="17450">
              <a:solidFill>
                <a:srgbClr val="FFFFFF"/>
              </a:solidFill>
              <a:prstDash val="solid"/>
              <a:round/>
              <a:headEnd len="med" w="med" type="none"/>
              <a:tailEnd len="med" w="med" type="none"/>
            </a:ln>
          </p:spPr>
        </p:cxnSp>
        <p:cxnSp>
          <p:nvCxnSpPr>
            <p:cNvPr id="942" name="Google Shape;942;p20"/>
            <p:cNvCxnSpPr/>
            <p:nvPr/>
          </p:nvCxnSpPr>
          <p:spPr>
            <a:xfrm>
              <a:off x="4572001"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43" name="Google Shape;943;p20"/>
            <p:cNvCxnSpPr/>
            <p:nvPr/>
          </p:nvCxnSpPr>
          <p:spPr>
            <a:xfrm>
              <a:off x="5192713"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944" name="Google Shape;944;p20"/>
            <p:cNvCxnSpPr/>
            <p:nvPr/>
          </p:nvCxnSpPr>
          <p:spPr>
            <a:xfrm>
              <a:off x="4454526" y="2381250"/>
              <a:ext cx="71438" cy="0"/>
            </a:xfrm>
            <a:prstGeom prst="straightConnector1">
              <a:avLst/>
            </a:prstGeom>
            <a:noFill/>
            <a:ln cap="rnd" cmpd="sng" w="17450">
              <a:solidFill>
                <a:srgbClr val="FFFFFF"/>
              </a:solidFill>
              <a:prstDash val="solid"/>
              <a:round/>
              <a:headEnd len="med" w="med" type="none"/>
              <a:tailEnd len="med" w="med" type="none"/>
            </a:ln>
          </p:spPr>
        </p:cxnSp>
        <p:cxnSp>
          <p:nvCxnSpPr>
            <p:cNvPr id="945" name="Google Shape;945;p20"/>
            <p:cNvCxnSpPr/>
            <p:nvPr/>
          </p:nvCxnSpPr>
          <p:spPr>
            <a:xfrm>
              <a:off x="4860926" y="2714625"/>
              <a:ext cx="0" cy="73025"/>
            </a:xfrm>
            <a:prstGeom prst="straightConnector1">
              <a:avLst/>
            </a:prstGeom>
            <a:noFill/>
            <a:ln cap="rnd" cmpd="sng" w="17450">
              <a:solidFill>
                <a:srgbClr val="FFFFFF"/>
              </a:solidFill>
              <a:prstDash val="solid"/>
              <a:round/>
              <a:headEnd len="med" w="med" type="none"/>
              <a:tailEnd len="med" w="med" type="none"/>
            </a:ln>
          </p:spPr>
        </p:cxnSp>
        <p:cxnSp>
          <p:nvCxnSpPr>
            <p:cNvPr id="946" name="Google Shape;946;p20"/>
            <p:cNvCxnSpPr/>
            <p:nvPr/>
          </p:nvCxnSpPr>
          <p:spPr>
            <a:xfrm>
              <a:off x="4860926" y="1971675"/>
              <a:ext cx="0" cy="74613"/>
            </a:xfrm>
            <a:prstGeom prst="straightConnector1">
              <a:avLst/>
            </a:prstGeom>
            <a:noFill/>
            <a:ln cap="rnd" cmpd="sng" w="17450">
              <a:solidFill>
                <a:srgbClr val="FFFFFF"/>
              </a:solidFill>
              <a:prstDash val="solid"/>
              <a:round/>
              <a:headEnd len="med" w="med" type="none"/>
              <a:tailEnd len="med" w="med" type="none"/>
            </a:ln>
          </p:spPr>
        </p:cxnSp>
        <p:sp>
          <p:nvSpPr>
            <p:cNvPr id="947" name="Google Shape;947;p20"/>
            <p:cNvSpPr/>
            <p:nvPr/>
          </p:nvSpPr>
          <p:spPr>
            <a:xfrm>
              <a:off x="4348163" y="1866900"/>
              <a:ext cx="1022350" cy="1025525"/>
            </a:xfrm>
            <a:prstGeom prst="ellipse">
              <a:avLst/>
            </a:pr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20"/>
            <p:cNvSpPr/>
            <p:nvPr/>
          </p:nvSpPr>
          <p:spPr>
            <a:xfrm>
              <a:off x="4454526" y="1971675"/>
              <a:ext cx="812800" cy="815975"/>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9" name="Google Shape;949;p20"/>
            <p:cNvSpPr/>
            <p:nvPr/>
          </p:nvSpPr>
          <p:spPr>
            <a:xfrm>
              <a:off x="4810126" y="2330450"/>
              <a:ext cx="100013" cy="100013"/>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50" name="Google Shape;950;p20"/>
            <p:cNvCxnSpPr/>
            <p:nvPr/>
          </p:nvCxnSpPr>
          <p:spPr>
            <a:xfrm rot="10800000">
              <a:off x="4860926" y="2149475"/>
              <a:ext cx="0" cy="180975"/>
            </a:xfrm>
            <a:prstGeom prst="straightConnector1">
              <a:avLst/>
            </a:prstGeom>
            <a:noFill/>
            <a:ln cap="rnd" cmpd="sng" w="17450">
              <a:solidFill>
                <a:srgbClr val="FFFFFF"/>
              </a:solidFill>
              <a:prstDash val="solid"/>
              <a:round/>
              <a:headEnd len="med" w="med" type="none"/>
              <a:tailEnd len="med" w="med" type="none"/>
            </a:ln>
          </p:spPr>
        </p:cxnSp>
        <p:cxnSp>
          <p:nvCxnSpPr>
            <p:cNvPr id="951" name="Google Shape;951;p20"/>
            <p:cNvCxnSpPr/>
            <p:nvPr/>
          </p:nvCxnSpPr>
          <p:spPr>
            <a:xfrm>
              <a:off x="4903788" y="2405063"/>
              <a:ext cx="263525" cy="152400"/>
            </a:xfrm>
            <a:prstGeom prst="straightConnector1">
              <a:avLst/>
            </a:prstGeom>
            <a:noFill/>
            <a:ln cap="rnd" cmpd="sng" w="17450">
              <a:solidFill>
                <a:srgbClr val="FFFFFF"/>
              </a:solidFill>
              <a:prstDash val="solid"/>
              <a:round/>
              <a:headEnd len="med" w="med" type="none"/>
              <a:tailEnd len="med" w="med" type="none"/>
            </a:ln>
          </p:spPr>
        </p:cxnSp>
      </p:grpSp>
      <p:grpSp>
        <p:nvGrpSpPr>
          <p:cNvPr id="952" name="Google Shape;952;p20"/>
          <p:cNvGrpSpPr/>
          <p:nvPr/>
        </p:nvGrpSpPr>
        <p:grpSpPr>
          <a:xfrm>
            <a:off x="7771217" y="1876003"/>
            <a:ext cx="1022350" cy="1165225"/>
            <a:chOff x="5568951" y="1727200"/>
            <a:chExt cx="1022350" cy="1165225"/>
          </a:xfrm>
        </p:grpSpPr>
        <p:sp>
          <p:nvSpPr>
            <p:cNvPr id="953" name="Google Shape;953;p20"/>
            <p:cNvSpPr/>
            <p:nvPr/>
          </p:nvSpPr>
          <p:spPr>
            <a:xfrm>
              <a:off x="5727701" y="1971675"/>
              <a:ext cx="760413" cy="815975"/>
            </a:xfrm>
            <a:custGeom>
              <a:rect b="b" l="l" r="r" t="t"/>
              <a:pathLst>
                <a:path extrusionOk="0" h="375" w="350">
                  <a:moveTo>
                    <a:pt x="163" y="0"/>
                  </a:moveTo>
                  <a:cubicBezTo>
                    <a:pt x="163" y="165"/>
                    <a:pt x="163" y="165"/>
                    <a:pt x="163" y="165"/>
                  </a:cubicBezTo>
                  <a:cubicBezTo>
                    <a:pt x="175" y="165"/>
                    <a:pt x="185" y="175"/>
                    <a:pt x="185" y="188"/>
                  </a:cubicBezTo>
                  <a:cubicBezTo>
                    <a:pt x="185" y="200"/>
                    <a:pt x="175" y="211"/>
                    <a:pt x="162" y="211"/>
                  </a:cubicBezTo>
                  <a:cubicBezTo>
                    <a:pt x="154" y="211"/>
                    <a:pt x="146" y="206"/>
                    <a:pt x="142" y="199"/>
                  </a:cubicBezTo>
                  <a:cubicBezTo>
                    <a:pt x="0" y="281"/>
                    <a:pt x="0" y="281"/>
                    <a:pt x="0" y="281"/>
                  </a:cubicBezTo>
                  <a:cubicBezTo>
                    <a:pt x="32" y="337"/>
                    <a:pt x="93" y="375"/>
                    <a:pt x="162" y="375"/>
                  </a:cubicBezTo>
                  <a:cubicBezTo>
                    <a:pt x="266" y="375"/>
                    <a:pt x="350" y="291"/>
                    <a:pt x="350" y="188"/>
                  </a:cubicBezTo>
                  <a:cubicBezTo>
                    <a:pt x="350" y="84"/>
                    <a:pt x="266" y="1"/>
                    <a:pt x="163" y="0"/>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20"/>
            <p:cNvSpPr/>
            <p:nvPr/>
          </p:nvSpPr>
          <p:spPr>
            <a:xfrm>
              <a:off x="6350001" y="1866900"/>
              <a:ext cx="161925" cy="150813"/>
            </a:xfrm>
            <a:custGeom>
              <a:rect b="b" l="l" r="r" t="t"/>
              <a:pathLst>
                <a:path extrusionOk="0" h="69" w="74">
                  <a:moveTo>
                    <a:pt x="0" y="33"/>
                  </a:moveTo>
                  <a:cubicBezTo>
                    <a:pt x="25" y="7"/>
                    <a:pt x="25" y="7"/>
                    <a:pt x="25" y="7"/>
                  </a:cubicBezTo>
                  <a:cubicBezTo>
                    <a:pt x="32" y="0"/>
                    <a:pt x="44" y="0"/>
                    <a:pt x="51" y="7"/>
                  </a:cubicBezTo>
                  <a:cubicBezTo>
                    <a:pt x="67" y="23"/>
                    <a:pt x="67" y="23"/>
                    <a:pt x="67" y="23"/>
                  </a:cubicBezTo>
                  <a:cubicBezTo>
                    <a:pt x="74" y="30"/>
                    <a:pt x="74" y="42"/>
                    <a:pt x="67" y="49"/>
                  </a:cubicBezTo>
                  <a:cubicBezTo>
                    <a:pt x="47" y="69"/>
                    <a:pt x="47" y="69"/>
                    <a:pt x="47" y="69"/>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20"/>
            <p:cNvSpPr/>
            <p:nvPr/>
          </p:nvSpPr>
          <p:spPr>
            <a:xfrm>
              <a:off x="5651501" y="1866900"/>
              <a:ext cx="158750" cy="150813"/>
            </a:xfrm>
            <a:custGeom>
              <a:rect b="b" l="l" r="r" t="t"/>
              <a:pathLst>
                <a:path extrusionOk="0" h="69" w="73">
                  <a:moveTo>
                    <a:pt x="27" y="69"/>
                  </a:moveTo>
                  <a:cubicBezTo>
                    <a:pt x="7" y="49"/>
                    <a:pt x="7" y="49"/>
                    <a:pt x="7" y="49"/>
                  </a:cubicBezTo>
                  <a:cubicBezTo>
                    <a:pt x="0" y="42"/>
                    <a:pt x="0" y="30"/>
                    <a:pt x="7" y="23"/>
                  </a:cubicBezTo>
                  <a:cubicBezTo>
                    <a:pt x="23" y="7"/>
                    <a:pt x="23" y="7"/>
                    <a:pt x="23" y="7"/>
                  </a:cubicBezTo>
                  <a:cubicBezTo>
                    <a:pt x="30" y="0"/>
                    <a:pt x="41" y="0"/>
                    <a:pt x="49" y="7"/>
                  </a:cubicBezTo>
                  <a:cubicBezTo>
                    <a:pt x="73" y="32"/>
                    <a:pt x="73" y="32"/>
                    <a:pt x="73" y="32"/>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20"/>
            <p:cNvSpPr/>
            <p:nvPr/>
          </p:nvSpPr>
          <p:spPr>
            <a:xfrm>
              <a:off x="5937251" y="1727200"/>
              <a:ext cx="287338" cy="152400"/>
            </a:xfrm>
            <a:custGeom>
              <a:rect b="b" l="l" r="r" t="t"/>
              <a:pathLst>
                <a:path extrusionOk="0" h="70" w="132">
                  <a:moveTo>
                    <a:pt x="0" y="70"/>
                  </a:moveTo>
                  <a:cubicBezTo>
                    <a:pt x="0" y="30"/>
                    <a:pt x="0" y="30"/>
                    <a:pt x="0" y="30"/>
                  </a:cubicBezTo>
                  <a:cubicBezTo>
                    <a:pt x="0" y="14"/>
                    <a:pt x="13" y="0"/>
                    <a:pt x="30" y="0"/>
                  </a:cubicBezTo>
                  <a:cubicBezTo>
                    <a:pt x="102" y="0"/>
                    <a:pt x="102" y="0"/>
                    <a:pt x="102" y="0"/>
                  </a:cubicBezTo>
                  <a:cubicBezTo>
                    <a:pt x="119" y="0"/>
                    <a:pt x="132" y="14"/>
                    <a:pt x="132" y="30"/>
                  </a:cubicBezTo>
                  <a:cubicBezTo>
                    <a:pt x="132" y="70"/>
                    <a:pt x="132" y="70"/>
                    <a:pt x="132" y="70"/>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57" name="Google Shape;957;p20"/>
            <p:cNvCxnSpPr/>
            <p:nvPr/>
          </p:nvCxnSpPr>
          <p:spPr>
            <a:xfrm flipH="1">
              <a:off x="5792788"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58" name="Google Shape;958;p20"/>
            <p:cNvCxnSpPr/>
            <p:nvPr/>
          </p:nvCxnSpPr>
          <p:spPr>
            <a:xfrm flipH="1">
              <a:off x="6316663" y="2090738"/>
              <a:ext cx="50800" cy="52388"/>
            </a:xfrm>
            <a:prstGeom prst="straightConnector1">
              <a:avLst/>
            </a:prstGeom>
            <a:noFill/>
            <a:ln cap="rnd" cmpd="sng" w="17450">
              <a:solidFill>
                <a:srgbClr val="FFFFFF"/>
              </a:solidFill>
              <a:prstDash val="solid"/>
              <a:round/>
              <a:headEnd len="med" w="med" type="none"/>
              <a:tailEnd len="med" w="med" type="none"/>
            </a:ln>
          </p:spPr>
        </p:cxnSp>
        <p:cxnSp>
          <p:nvCxnSpPr>
            <p:cNvPr id="959" name="Google Shape;959;p20"/>
            <p:cNvCxnSpPr/>
            <p:nvPr/>
          </p:nvCxnSpPr>
          <p:spPr>
            <a:xfrm>
              <a:off x="6316663" y="2616200"/>
              <a:ext cx="50800" cy="52388"/>
            </a:xfrm>
            <a:prstGeom prst="straightConnector1">
              <a:avLst/>
            </a:prstGeom>
            <a:noFill/>
            <a:ln cap="rnd" cmpd="sng" w="17450">
              <a:solidFill>
                <a:srgbClr val="FFFFFF"/>
              </a:solidFill>
              <a:prstDash val="solid"/>
              <a:round/>
              <a:headEnd len="med" w="med" type="none"/>
              <a:tailEnd len="med" w="med" type="none"/>
            </a:ln>
          </p:spPr>
        </p:cxnSp>
        <p:cxnSp>
          <p:nvCxnSpPr>
            <p:cNvPr id="960" name="Google Shape;960;p20"/>
            <p:cNvCxnSpPr/>
            <p:nvPr/>
          </p:nvCxnSpPr>
          <p:spPr>
            <a:xfrm>
              <a:off x="5792788"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61" name="Google Shape;961;p20"/>
            <p:cNvCxnSpPr/>
            <p:nvPr/>
          </p:nvCxnSpPr>
          <p:spPr>
            <a:xfrm>
              <a:off x="6413501"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962" name="Google Shape;962;p20"/>
            <p:cNvCxnSpPr/>
            <p:nvPr/>
          </p:nvCxnSpPr>
          <p:spPr>
            <a:xfrm>
              <a:off x="5672138"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963" name="Google Shape;963;p20"/>
            <p:cNvCxnSpPr/>
            <p:nvPr/>
          </p:nvCxnSpPr>
          <p:spPr>
            <a:xfrm>
              <a:off x="6078538" y="2714625"/>
              <a:ext cx="0" cy="73025"/>
            </a:xfrm>
            <a:prstGeom prst="straightConnector1">
              <a:avLst/>
            </a:prstGeom>
            <a:noFill/>
            <a:ln cap="rnd" cmpd="sng" w="17450">
              <a:solidFill>
                <a:srgbClr val="FFFFFF"/>
              </a:solidFill>
              <a:prstDash val="solid"/>
              <a:round/>
              <a:headEnd len="med" w="med" type="none"/>
              <a:tailEnd len="med" w="med" type="none"/>
            </a:ln>
          </p:spPr>
        </p:cxnSp>
        <p:cxnSp>
          <p:nvCxnSpPr>
            <p:cNvPr id="964" name="Google Shape;964;p20"/>
            <p:cNvCxnSpPr/>
            <p:nvPr/>
          </p:nvCxnSpPr>
          <p:spPr>
            <a:xfrm>
              <a:off x="6078538" y="1971675"/>
              <a:ext cx="0" cy="74613"/>
            </a:xfrm>
            <a:prstGeom prst="straightConnector1">
              <a:avLst/>
            </a:prstGeom>
            <a:noFill/>
            <a:ln cap="rnd" cmpd="sng" w="17450">
              <a:solidFill>
                <a:srgbClr val="FFFFFF"/>
              </a:solidFill>
              <a:prstDash val="solid"/>
              <a:round/>
              <a:headEnd len="med" w="med" type="none"/>
              <a:tailEnd len="med" w="med" type="none"/>
            </a:ln>
          </p:spPr>
        </p:cxnSp>
        <p:sp>
          <p:nvSpPr>
            <p:cNvPr id="965" name="Google Shape;965;p20"/>
            <p:cNvSpPr/>
            <p:nvPr/>
          </p:nvSpPr>
          <p:spPr>
            <a:xfrm>
              <a:off x="5568951" y="1866900"/>
              <a:ext cx="1022350" cy="1025525"/>
            </a:xfrm>
            <a:prstGeom prst="ellipse">
              <a:avLst/>
            </a:pr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20"/>
            <p:cNvSpPr/>
            <p:nvPr/>
          </p:nvSpPr>
          <p:spPr>
            <a:xfrm>
              <a:off x="5672138" y="1971675"/>
              <a:ext cx="815975" cy="815975"/>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20"/>
            <p:cNvSpPr/>
            <p:nvPr/>
          </p:nvSpPr>
          <p:spPr>
            <a:xfrm>
              <a:off x="6029326" y="2330450"/>
              <a:ext cx="100013" cy="100013"/>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68" name="Google Shape;968;p20"/>
            <p:cNvCxnSpPr/>
            <p:nvPr/>
          </p:nvCxnSpPr>
          <p:spPr>
            <a:xfrm rot="10800000">
              <a:off x="6078538" y="2149475"/>
              <a:ext cx="0" cy="180975"/>
            </a:xfrm>
            <a:prstGeom prst="straightConnector1">
              <a:avLst/>
            </a:prstGeom>
            <a:noFill/>
            <a:ln cap="rnd" cmpd="sng" w="17450">
              <a:solidFill>
                <a:srgbClr val="FFFFFF"/>
              </a:solidFill>
              <a:prstDash val="solid"/>
              <a:round/>
              <a:headEnd len="med" w="med" type="none"/>
              <a:tailEnd len="med" w="med" type="none"/>
            </a:ln>
          </p:spPr>
        </p:cxnSp>
        <p:cxnSp>
          <p:nvCxnSpPr>
            <p:cNvPr id="969" name="Google Shape;969;p20"/>
            <p:cNvCxnSpPr/>
            <p:nvPr/>
          </p:nvCxnSpPr>
          <p:spPr>
            <a:xfrm flipH="1">
              <a:off x="5772151" y="2405063"/>
              <a:ext cx="263525" cy="152400"/>
            </a:xfrm>
            <a:prstGeom prst="straightConnector1">
              <a:avLst/>
            </a:prstGeom>
            <a:noFill/>
            <a:ln cap="rnd" cmpd="sng" w="17450">
              <a:solidFill>
                <a:srgbClr val="FFFFFF"/>
              </a:solidFill>
              <a:prstDash val="solid"/>
              <a:round/>
              <a:headEnd len="med" w="med" type="none"/>
              <a:tailEnd len="med" w="med" type="none"/>
            </a:ln>
          </p:spPr>
        </p:cxnSp>
      </p:grpSp>
      <p:grpSp>
        <p:nvGrpSpPr>
          <p:cNvPr id="970" name="Google Shape;970;p20"/>
          <p:cNvGrpSpPr/>
          <p:nvPr/>
        </p:nvGrpSpPr>
        <p:grpSpPr>
          <a:xfrm>
            <a:off x="9296498" y="1876003"/>
            <a:ext cx="1023938" cy="1165225"/>
            <a:chOff x="6786563" y="1727200"/>
            <a:chExt cx="1023938" cy="1165225"/>
          </a:xfrm>
        </p:grpSpPr>
        <p:sp>
          <p:nvSpPr>
            <p:cNvPr id="971" name="Google Shape;971;p20"/>
            <p:cNvSpPr/>
            <p:nvPr/>
          </p:nvSpPr>
          <p:spPr>
            <a:xfrm>
              <a:off x="6891338" y="1971675"/>
              <a:ext cx="814388" cy="815975"/>
            </a:xfrm>
            <a:prstGeom prst="ellipse">
              <a:avLst/>
            </a:pr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2" name="Google Shape;972;p20"/>
            <p:cNvSpPr/>
            <p:nvPr/>
          </p:nvSpPr>
          <p:spPr>
            <a:xfrm>
              <a:off x="7569201" y="1866900"/>
              <a:ext cx="160338" cy="150813"/>
            </a:xfrm>
            <a:custGeom>
              <a:rect b="b" l="l" r="r" t="t"/>
              <a:pathLst>
                <a:path extrusionOk="0" h="69" w="74">
                  <a:moveTo>
                    <a:pt x="0" y="33"/>
                  </a:moveTo>
                  <a:cubicBezTo>
                    <a:pt x="25" y="7"/>
                    <a:pt x="25" y="7"/>
                    <a:pt x="25" y="7"/>
                  </a:cubicBezTo>
                  <a:cubicBezTo>
                    <a:pt x="33" y="0"/>
                    <a:pt x="44" y="0"/>
                    <a:pt x="51" y="7"/>
                  </a:cubicBezTo>
                  <a:cubicBezTo>
                    <a:pt x="67" y="23"/>
                    <a:pt x="67" y="23"/>
                    <a:pt x="67" y="23"/>
                  </a:cubicBezTo>
                  <a:cubicBezTo>
                    <a:pt x="74" y="30"/>
                    <a:pt x="74" y="42"/>
                    <a:pt x="67" y="49"/>
                  </a:cubicBezTo>
                  <a:cubicBezTo>
                    <a:pt x="47" y="69"/>
                    <a:pt x="47" y="69"/>
                    <a:pt x="47" y="69"/>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3" name="Google Shape;973;p20"/>
            <p:cNvSpPr/>
            <p:nvPr/>
          </p:nvSpPr>
          <p:spPr>
            <a:xfrm>
              <a:off x="6869113" y="1866900"/>
              <a:ext cx="161925" cy="150813"/>
            </a:xfrm>
            <a:custGeom>
              <a:rect b="b" l="l" r="r" t="t"/>
              <a:pathLst>
                <a:path extrusionOk="0" h="69" w="74">
                  <a:moveTo>
                    <a:pt x="27" y="69"/>
                  </a:moveTo>
                  <a:cubicBezTo>
                    <a:pt x="7" y="49"/>
                    <a:pt x="7" y="49"/>
                    <a:pt x="7" y="49"/>
                  </a:cubicBezTo>
                  <a:cubicBezTo>
                    <a:pt x="0" y="42"/>
                    <a:pt x="0" y="30"/>
                    <a:pt x="7" y="23"/>
                  </a:cubicBezTo>
                  <a:cubicBezTo>
                    <a:pt x="23" y="7"/>
                    <a:pt x="23" y="7"/>
                    <a:pt x="23" y="7"/>
                  </a:cubicBezTo>
                  <a:cubicBezTo>
                    <a:pt x="30" y="0"/>
                    <a:pt x="42" y="0"/>
                    <a:pt x="49" y="7"/>
                  </a:cubicBezTo>
                  <a:cubicBezTo>
                    <a:pt x="74" y="32"/>
                    <a:pt x="74" y="32"/>
                    <a:pt x="74" y="32"/>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4" name="Google Shape;974;p20"/>
            <p:cNvSpPr/>
            <p:nvPr/>
          </p:nvSpPr>
          <p:spPr>
            <a:xfrm>
              <a:off x="7156451" y="1727200"/>
              <a:ext cx="287338" cy="152400"/>
            </a:xfrm>
            <a:custGeom>
              <a:rect b="b" l="l" r="r" t="t"/>
              <a:pathLst>
                <a:path extrusionOk="0" h="70" w="132">
                  <a:moveTo>
                    <a:pt x="0" y="70"/>
                  </a:moveTo>
                  <a:cubicBezTo>
                    <a:pt x="0" y="30"/>
                    <a:pt x="0" y="30"/>
                    <a:pt x="0" y="30"/>
                  </a:cubicBezTo>
                  <a:cubicBezTo>
                    <a:pt x="0" y="14"/>
                    <a:pt x="14" y="0"/>
                    <a:pt x="30" y="0"/>
                  </a:cubicBezTo>
                  <a:cubicBezTo>
                    <a:pt x="102" y="0"/>
                    <a:pt x="102" y="0"/>
                    <a:pt x="102" y="0"/>
                  </a:cubicBezTo>
                  <a:cubicBezTo>
                    <a:pt x="119" y="0"/>
                    <a:pt x="132" y="14"/>
                    <a:pt x="132" y="30"/>
                  </a:cubicBezTo>
                  <a:cubicBezTo>
                    <a:pt x="132" y="70"/>
                    <a:pt x="132" y="70"/>
                    <a:pt x="132" y="70"/>
                  </a:cubicBezTo>
                </a:path>
              </a:pathLst>
            </a:cu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75" name="Google Shape;975;p20"/>
            <p:cNvCxnSpPr/>
            <p:nvPr/>
          </p:nvCxnSpPr>
          <p:spPr>
            <a:xfrm flipH="1">
              <a:off x="7010401"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76" name="Google Shape;976;p20"/>
            <p:cNvCxnSpPr/>
            <p:nvPr/>
          </p:nvCxnSpPr>
          <p:spPr>
            <a:xfrm flipH="1">
              <a:off x="7534276"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77" name="Google Shape;977;p20"/>
            <p:cNvCxnSpPr/>
            <p:nvPr/>
          </p:nvCxnSpPr>
          <p:spPr>
            <a:xfrm>
              <a:off x="7534276" y="2616200"/>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78" name="Google Shape;978;p20"/>
            <p:cNvCxnSpPr/>
            <p:nvPr/>
          </p:nvCxnSpPr>
          <p:spPr>
            <a:xfrm>
              <a:off x="7010401" y="2090738"/>
              <a:ext cx="52388" cy="52388"/>
            </a:xfrm>
            <a:prstGeom prst="straightConnector1">
              <a:avLst/>
            </a:prstGeom>
            <a:noFill/>
            <a:ln cap="rnd" cmpd="sng" w="17450">
              <a:solidFill>
                <a:srgbClr val="FFFFFF"/>
              </a:solidFill>
              <a:prstDash val="solid"/>
              <a:round/>
              <a:headEnd len="med" w="med" type="none"/>
              <a:tailEnd len="med" w="med" type="none"/>
            </a:ln>
          </p:spPr>
        </p:cxnSp>
        <p:cxnSp>
          <p:nvCxnSpPr>
            <p:cNvPr id="979" name="Google Shape;979;p20"/>
            <p:cNvCxnSpPr/>
            <p:nvPr/>
          </p:nvCxnSpPr>
          <p:spPr>
            <a:xfrm>
              <a:off x="7632701" y="2381250"/>
              <a:ext cx="73025" cy="0"/>
            </a:xfrm>
            <a:prstGeom prst="straightConnector1">
              <a:avLst/>
            </a:prstGeom>
            <a:noFill/>
            <a:ln cap="rnd" cmpd="sng" w="17450">
              <a:solidFill>
                <a:srgbClr val="FFFFFF"/>
              </a:solidFill>
              <a:prstDash val="solid"/>
              <a:round/>
              <a:headEnd len="med" w="med" type="none"/>
              <a:tailEnd len="med" w="med" type="none"/>
            </a:ln>
          </p:spPr>
        </p:cxnSp>
        <p:cxnSp>
          <p:nvCxnSpPr>
            <p:cNvPr id="980" name="Google Shape;980;p20"/>
            <p:cNvCxnSpPr/>
            <p:nvPr/>
          </p:nvCxnSpPr>
          <p:spPr>
            <a:xfrm>
              <a:off x="6891338" y="2381250"/>
              <a:ext cx="74613" cy="0"/>
            </a:xfrm>
            <a:prstGeom prst="straightConnector1">
              <a:avLst/>
            </a:prstGeom>
            <a:noFill/>
            <a:ln cap="rnd" cmpd="sng" w="17450">
              <a:solidFill>
                <a:srgbClr val="FFFFFF"/>
              </a:solidFill>
              <a:prstDash val="solid"/>
              <a:round/>
              <a:headEnd len="med" w="med" type="none"/>
              <a:tailEnd len="med" w="med" type="none"/>
            </a:ln>
          </p:spPr>
        </p:cxnSp>
        <p:cxnSp>
          <p:nvCxnSpPr>
            <p:cNvPr id="981" name="Google Shape;981;p20"/>
            <p:cNvCxnSpPr/>
            <p:nvPr/>
          </p:nvCxnSpPr>
          <p:spPr>
            <a:xfrm>
              <a:off x="7297738" y="2714625"/>
              <a:ext cx="0" cy="73025"/>
            </a:xfrm>
            <a:prstGeom prst="straightConnector1">
              <a:avLst/>
            </a:prstGeom>
            <a:noFill/>
            <a:ln cap="rnd" cmpd="sng" w="17450">
              <a:solidFill>
                <a:srgbClr val="FFFFFF"/>
              </a:solidFill>
              <a:prstDash val="solid"/>
              <a:round/>
              <a:headEnd len="med" w="med" type="none"/>
              <a:tailEnd len="med" w="med" type="none"/>
            </a:ln>
          </p:spPr>
        </p:cxnSp>
        <p:cxnSp>
          <p:nvCxnSpPr>
            <p:cNvPr id="982" name="Google Shape;982;p20"/>
            <p:cNvCxnSpPr/>
            <p:nvPr/>
          </p:nvCxnSpPr>
          <p:spPr>
            <a:xfrm>
              <a:off x="7297738" y="1971675"/>
              <a:ext cx="0" cy="74613"/>
            </a:xfrm>
            <a:prstGeom prst="straightConnector1">
              <a:avLst/>
            </a:prstGeom>
            <a:noFill/>
            <a:ln cap="rnd" cmpd="sng" w="17450">
              <a:solidFill>
                <a:srgbClr val="FFFFFF"/>
              </a:solidFill>
              <a:prstDash val="solid"/>
              <a:round/>
              <a:headEnd len="med" w="med" type="none"/>
              <a:tailEnd len="med" w="med" type="none"/>
            </a:ln>
          </p:spPr>
        </p:cxnSp>
        <p:sp>
          <p:nvSpPr>
            <p:cNvPr id="983" name="Google Shape;983;p20"/>
            <p:cNvSpPr/>
            <p:nvPr/>
          </p:nvSpPr>
          <p:spPr>
            <a:xfrm>
              <a:off x="6786563" y="1866900"/>
              <a:ext cx="1023938" cy="1025525"/>
            </a:xfrm>
            <a:prstGeom prst="ellipse">
              <a:avLst/>
            </a:prstGeom>
            <a:noFill/>
            <a:ln cap="rnd" cmpd="sng" w="349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4" name="Google Shape;984;p20"/>
            <p:cNvSpPr/>
            <p:nvPr/>
          </p:nvSpPr>
          <p:spPr>
            <a:xfrm>
              <a:off x="6891338" y="1971675"/>
              <a:ext cx="814388" cy="815975"/>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5" name="Google Shape;985;p20"/>
            <p:cNvSpPr/>
            <p:nvPr/>
          </p:nvSpPr>
          <p:spPr>
            <a:xfrm>
              <a:off x="7250113" y="2330450"/>
              <a:ext cx="98425" cy="100013"/>
            </a:xfrm>
            <a:prstGeom prst="ellipse">
              <a:avLst/>
            </a:prstGeom>
            <a:noFill/>
            <a:ln cap="rnd" cmpd="sng" w="174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6" name="Google Shape;986;p20"/>
            <p:cNvSpPr/>
            <p:nvPr/>
          </p:nvSpPr>
          <p:spPr>
            <a:xfrm>
              <a:off x="7297738" y="2025650"/>
              <a:ext cx="0" cy="304800"/>
            </a:xfrm>
            <a:custGeom>
              <a:rect b="b" l="l" r="r" t="t"/>
              <a:pathLst>
                <a:path extrusionOk="0" h="192" w="120000">
                  <a:moveTo>
                    <a:pt x="0" y="78"/>
                  </a:moveTo>
                  <a:lnTo>
                    <a:pt x="0" y="192"/>
                  </a:lnTo>
                  <a:lnTo>
                    <a:pt x="0" y="0"/>
                  </a:lnTo>
                </a:path>
              </a:pathLst>
            </a:custGeom>
            <a:noFill/>
            <a:ln cap="rnd" cmpd="sng" w="1745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87" name="Google Shape;987;p20"/>
          <p:cNvSpPr txBox="1"/>
          <p:nvPr/>
        </p:nvSpPr>
        <p:spPr>
          <a:xfrm>
            <a:off x="1438501" y="3200041"/>
            <a:ext cx="1428364" cy="52853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BE00"/>
              </a:buClr>
              <a:buSzPts val="1400"/>
              <a:buFont typeface="Calibri"/>
              <a:buNone/>
            </a:pPr>
            <a:r>
              <a:rPr b="1" lang="en-US" sz="1400">
                <a:solidFill>
                  <a:srgbClr val="FFBE00"/>
                </a:solidFill>
                <a:latin typeface="Calibri"/>
                <a:ea typeface="Calibri"/>
                <a:cs typeface="Calibri"/>
                <a:sym typeface="Calibri"/>
              </a:rPr>
              <a:t>Instantly</a:t>
            </a:r>
            <a:endParaRPr b="1" sz="1400">
              <a:solidFill>
                <a:srgbClr val="FFBE00"/>
              </a:solidFill>
              <a:latin typeface="Calibri"/>
              <a:ea typeface="Calibri"/>
              <a:cs typeface="Calibri"/>
              <a:sym typeface="Calibri"/>
            </a:endParaRPr>
          </a:p>
        </p:txBody>
      </p:sp>
      <p:sp>
        <p:nvSpPr>
          <p:cNvPr id="988" name="Google Shape;988;p20"/>
          <p:cNvSpPr txBox="1"/>
          <p:nvPr/>
        </p:nvSpPr>
        <p:spPr>
          <a:xfrm>
            <a:off x="1367083" y="3861346"/>
            <a:ext cx="1571200" cy="14156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PULSAR,</a:t>
            </a:r>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OLYMPUS,</a:t>
            </a:r>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BOREAS,</a:t>
            </a:r>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MOBILE</a:t>
            </a:r>
            <a:br>
              <a:rPr b="1" lang="en-US" sz="1200">
                <a:solidFill>
                  <a:schemeClr val="lt1"/>
                </a:solidFill>
                <a:latin typeface="Arial"/>
                <a:ea typeface="Arial"/>
                <a:cs typeface="Arial"/>
                <a:sym typeface="Arial"/>
              </a:rPr>
            </a:br>
            <a:r>
              <a:rPr b="1" lang="en-US" sz="1200">
                <a:solidFill>
                  <a:schemeClr val="lt1"/>
                </a:solidFill>
                <a:latin typeface="Arial"/>
                <a:ea typeface="Arial"/>
                <a:cs typeface="Arial"/>
                <a:sym typeface="Arial"/>
              </a:rPr>
              <a:t>BREATH</a:t>
            </a:r>
            <a:br>
              <a:rPr b="1" lang="en-US" sz="1200">
                <a:solidFill>
                  <a:schemeClr val="lt1"/>
                </a:solidFill>
                <a:latin typeface="Arial"/>
                <a:ea typeface="Arial"/>
                <a:cs typeface="Arial"/>
                <a:sym typeface="Arial"/>
              </a:rPr>
            </a:br>
            <a:r>
              <a:rPr b="1" lang="en-US" sz="1200">
                <a:solidFill>
                  <a:schemeClr val="lt1"/>
                </a:solidFill>
                <a:latin typeface="Arial"/>
                <a:ea typeface="Arial"/>
                <a:cs typeface="Arial"/>
                <a:sym typeface="Arial"/>
              </a:rPr>
              <a:t>RECORDER</a:t>
            </a:r>
            <a:endParaRPr b="1" sz="1200">
              <a:solidFill>
                <a:schemeClr val="lt1"/>
              </a:solidFill>
              <a:latin typeface="Arial"/>
              <a:ea typeface="Arial"/>
              <a:cs typeface="Arial"/>
              <a:sym typeface="Arial"/>
            </a:endParaRPr>
          </a:p>
        </p:txBody>
      </p:sp>
      <p:sp>
        <p:nvSpPr>
          <p:cNvPr id="989" name="Google Shape;989;p20"/>
          <p:cNvSpPr txBox="1"/>
          <p:nvPr/>
        </p:nvSpPr>
        <p:spPr>
          <a:xfrm>
            <a:off x="2989185" y="3200041"/>
            <a:ext cx="1428364" cy="52853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BE00"/>
              </a:buClr>
              <a:buSzPts val="1400"/>
              <a:buFont typeface="Calibri"/>
              <a:buNone/>
            </a:pPr>
            <a:r>
              <a:rPr b="1" lang="en-US" sz="1400">
                <a:solidFill>
                  <a:srgbClr val="FFBE00"/>
                </a:solidFill>
                <a:latin typeface="Calibri"/>
                <a:ea typeface="Calibri"/>
                <a:cs typeface="Calibri"/>
                <a:sym typeface="Calibri"/>
              </a:rPr>
              <a:t>no more</a:t>
            </a:r>
            <a:br>
              <a:rPr b="1" lang="en-US" sz="1400">
                <a:solidFill>
                  <a:srgbClr val="FFBE00"/>
                </a:solidFill>
                <a:latin typeface="Calibri"/>
                <a:ea typeface="Calibri"/>
                <a:cs typeface="Calibri"/>
                <a:sym typeface="Calibri"/>
              </a:rPr>
            </a:br>
            <a:r>
              <a:rPr b="1" lang="en-US" sz="1400">
                <a:solidFill>
                  <a:srgbClr val="FFBE00"/>
                </a:solidFill>
                <a:latin typeface="Calibri"/>
                <a:ea typeface="Calibri"/>
                <a:cs typeface="Calibri"/>
                <a:sym typeface="Calibri"/>
              </a:rPr>
              <a:t>10 min</a:t>
            </a:r>
            <a:endParaRPr b="1" sz="1400">
              <a:solidFill>
                <a:srgbClr val="FFBE00"/>
              </a:solidFill>
              <a:latin typeface="Calibri"/>
              <a:ea typeface="Calibri"/>
              <a:cs typeface="Calibri"/>
              <a:sym typeface="Calibri"/>
            </a:endParaRPr>
          </a:p>
        </p:txBody>
      </p:sp>
      <p:sp>
        <p:nvSpPr>
          <p:cNvPr id="990" name="Google Shape;990;p20"/>
          <p:cNvSpPr txBox="1"/>
          <p:nvPr/>
        </p:nvSpPr>
        <p:spPr>
          <a:xfrm>
            <a:off x="2917767" y="3861346"/>
            <a:ext cx="1571200" cy="14156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DIOXIDE</a:t>
            </a:r>
            <a:endParaRPr/>
          </a:p>
        </p:txBody>
      </p:sp>
      <p:sp>
        <p:nvSpPr>
          <p:cNvPr id="991" name="Google Shape;991;p20"/>
          <p:cNvSpPr txBox="1"/>
          <p:nvPr/>
        </p:nvSpPr>
        <p:spPr>
          <a:xfrm>
            <a:off x="4519771" y="3200041"/>
            <a:ext cx="1428364" cy="52853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BE00"/>
              </a:buClr>
              <a:buSzPts val="1400"/>
              <a:buFont typeface="Calibri"/>
              <a:buNone/>
            </a:pPr>
            <a:r>
              <a:rPr b="1" lang="en-US" sz="1400">
                <a:solidFill>
                  <a:srgbClr val="FFBE00"/>
                </a:solidFill>
                <a:latin typeface="Calibri"/>
                <a:ea typeface="Calibri"/>
                <a:cs typeface="Calibri"/>
                <a:sym typeface="Calibri"/>
              </a:rPr>
              <a:t>no more</a:t>
            </a:r>
            <a:br>
              <a:rPr b="1" lang="en-US" sz="1400">
                <a:solidFill>
                  <a:srgbClr val="FFBE00"/>
                </a:solidFill>
                <a:latin typeface="Calibri"/>
                <a:ea typeface="Calibri"/>
                <a:cs typeface="Calibri"/>
                <a:sym typeface="Calibri"/>
              </a:rPr>
            </a:br>
            <a:r>
              <a:rPr b="1" lang="en-US" sz="1400">
                <a:solidFill>
                  <a:srgbClr val="FFBE00"/>
                </a:solidFill>
                <a:latin typeface="Calibri"/>
                <a:ea typeface="Calibri"/>
                <a:cs typeface="Calibri"/>
                <a:sym typeface="Calibri"/>
              </a:rPr>
              <a:t>15 min</a:t>
            </a:r>
            <a:endParaRPr b="1" sz="1400">
              <a:solidFill>
                <a:srgbClr val="FFBE00"/>
              </a:solidFill>
              <a:latin typeface="Calibri"/>
              <a:ea typeface="Calibri"/>
              <a:cs typeface="Calibri"/>
              <a:sym typeface="Calibri"/>
            </a:endParaRPr>
          </a:p>
        </p:txBody>
      </p:sp>
      <p:sp>
        <p:nvSpPr>
          <p:cNvPr id="992" name="Google Shape;992;p20"/>
          <p:cNvSpPr txBox="1"/>
          <p:nvPr/>
        </p:nvSpPr>
        <p:spPr>
          <a:xfrm>
            <a:off x="4448353" y="3861346"/>
            <a:ext cx="1571200" cy="14156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OXY ROBOT</a:t>
            </a:r>
            <a:endParaRPr/>
          </a:p>
        </p:txBody>
      </p:sp>
      <p:sp>
        <p:nvSpPr>
          <p:cNvPr id="993" name="Google Shape;993;p20"/>
          <p:cNvSpPr txBox="1"/>
          <p:nvPr/>
        </p:nvSpPr>
        <p:spPr>
          <a:xfrm>
            <a:off x="6044515" y="3200041"/>
            <a:ext cx="1428364" cy="52853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BE00"/>
              </a:buClr>
              <a:buSzPts val="1400"/>
              <a:buFont typeface="Calibri"/>
              <a:buNone/>
            </a:pPr>
            <a:r>
              <a:rPr b="1" lang="en-US" sz="1400">
                <a:solidFill>
                  <a:srgbClr val="FFBE00"/>
                </a:solidFill>
                <a:latin typeface="Calibri"/>
                <a:ea typeface="Calibri"/>
                <a:cs typeface="Calibri"/>
                <a:sym typeface="Calibri"/>
              </a:rPr>
              <a:t>no more</a:t>
            </a:r>
            <a:br>
              <a:rPr b="1" lang="en-US" sz="1400">
                <a:solidFill>
                  <a:srgbClr val="FFBE00"/>
                </a:solidFill>
                <a:latin typeface="Calibri"/>
                <a:ea typeface="Calibri"/>
                <a:cs typeface="Calibri"/>
                <a:sym typeface="Calibri"/>
              </a:rPr>
            </a:br>
            <a:r>
              <a:rPr b="1" lang="en-US" sz="1400">
                <a:solidFill>
                  <a:srgbClr val="FFBE00"/>
                </a:solidFill>
                <a:latin typeface="Calibri"/>
                <a:ea typeface="Calibri"/>
                <a:cs typeface="Calibri"/>
                <a:sym typeface="Calibri"/>
              </a:rPr>
              <a:t>20 min</a:t>
            </a:r>
            <a:endParaRPr b="1" sz="1400">
              <a:solidFill>
                <a:srgbClr val="FFBE00"/>
              </a:solidFill>
              <a:latin typeface="Calibri"/>
              <a:ea typeface="Calibri"/>
              <a:cs typeface="Calibri"/>
              <a:sym typeface="Calibri"/>
            </a:endParaRPr>
          </a:p>
        </p:txBody>
      </p:sp>
      <p:sp>
        <p:nvSpPr>
          <p:cNvPr id="994" name="Google Shape;994;p20"/>
          <p:cNvSpPr txBox="1"/>
          <p:nvPr/>
        </p:nvSpPr>
        <p:spPr>
          <a:xfrm>
            <a:off x="5973097" y="3861346"/>
            <a:ext cx="1571200" cy="14156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DYNAMICS GAS,</a:t>
            </a:r>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ELEGAS,</a:t>
            </a:r>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SALT MIST</a:t>
            </a:r>
            <a:endParaRPr b="1" sz="1200">
              <a:solidFill>
                <a:schemeClr val="lt1"/>
              </a:solidFill>
              <a:latin typeface="Arial"/>
              <a:ea typeface="Arial"/>
              <a:cs typeface="Arial"/>
              <a:sym typeface="Arial"/>
            </a:endParaRPr>
          </a:p>
        </p:txBody>
      </p:sp>
      <p:sp>
        <p:nvSpPr>
          <p:cNvPr id="995" name="Google Shape;995;p20"/>
          <p:cNvSpPr txBox="1"/>
          <p:nvPr/>
        </p:nvSpPr>
        <p:spPr>
          <a:xfrm>
            <a:off x="7560961" y="3200041"/>
            <a:ext cx="1428364" cy="52853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BE00"/>
              </a:buClr>
              <a:buSzPts val="1400"/>
              <a:buFont typeface="Calibri"/>
              <a:buNone/>
            </a:pPr>
            <a:r>
              <a:rPr b="1" lang="en-US" sz="1400">
                <a:solidFill>
                  <a:srgbClr val="FFBE00"/>
                </a:solidFill>
                <a:latin typeface="Calibri"/>
                <a:ea typeface="Calibri"/>
                <a:cs typeface="Calibri"/>
                <a:sym typeface="Calibri"/>
              </a:rPr>
              <a:t>no more</a:t>
            </a:r>
            <a:br>
              <a:rPr b="1" lang="en-US" sz="1400">
                <a:solidFill>
                  <a:srgbClr val="FFBE00"/>
                </a:solidFill>
                <a:latin typeface="Calibri"/>
                <a:ea typeface="Calibri"/>
                <a:cs typeface="Calibri"/>
                <a:sym typeface="Calibri"/>
              </a:rPr>
            </a:br>
            <a:r>
              <a:rPr b="1" lang="en-US" sz="1400">
                <a:solidFill>
                  <a:srgbClr val="FFBE00"/>
                </a:solidFill>
                <a:latin typeface="Calibri"/>
                <a:ea typeface="Calibri"/>
                <a:cs typeface="Calibri"/>
                <a:sym typeface="Calibri"/>
              </a:rPr>
              <a:t>40 min</a:t>
            </a:r>
            <a:endParaRPr b="1" sz="1400">
              <a:solidFill>
                <a:srgbClr val="FFBE00"/>
              </a:solidFill>
              <a:latin typeface="Calibri"/>
              <a:ea typeface="Calibri"/>
              <a:cs typeface="Calibri"/>
              <a:sym typeface="Calibri"/>
            </a:endParaRPr>
          </a:p>
        </p:txBody>
      </p:sp>
      <p:sp>
        <p:nvSpPr>
          <p:cNvPr id="996" name="Google Shape;996;p20"/>
          <p:cNvSpPr txBox="1"/>
          <p:nvPr/>
        </p:nvSpPr>
        <p:spPr>
          <a:xfrm>
            <a:off x="7489543" y="3861346"/>
            <a:ext cx="1571200" cy="14156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MONOXIDE</a:t>
            </a:r>
            <a:endParaRPr/>
          </a:p>
        </p:txBody>
      </p:sp>
      <p:sp>
        <p:nvSpPr>
          <p:cNvPr id="997" name="Google Shape;997;p20"/>
          <p:cNvSpPr txBox="1"/>
          <p:nvPr/>
        </p:nvSpPr>
        <p:spPr>
          <a:xfrm>
            <a:off x="9088850" y="3200041"/>
            <a:ext cx="1428364" cy="52853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BE00"/>
              </a:buClr>
              <a:buSzPts val="1400"/>
              <a:buFont typeface="Calibri"/>
              <a:buNone/>
            </a:pPr>
            <a:r>
              <a:rPr b="1" lang="en-US" sz="1400">
                <a:solidFill>
                  <a:srgbClr val="FFBE00"/>
                </a:solidFill>
                <a:latin typeface="Calibri"/>
                <a:ea typeface="Calibri"/>
                <a:cs typeface="Calibri"/>
                <a:sym typeface="Calibri"/>
              </a:rPr>
              <a:t>no more</a:t>
            </a:r>
            <a:br>
              <a:rPr b="1" lang="en-US" sz="1400">
                <a:solidFill>
                  <a:srgbClr val="FFBE00"/>
                </a:solidFill>
                <a:latin typeface="Calibri"/>
                <a:ea typeface="Calibri"/>
                <a:cs typeface="Calibri"/>
                <a:sym typeface="Calibri"/>
              </a:rPr>
            </a:br>
            <a:r>
              <a:rPr b="1" lang="en-US" sz="1400">
                <a:solidFill>
                  <a:srgbClr val="FFBE00"/>
                </a:solidFill>
                <a:latin typeface="Calibri"/>
                <a:ea typeface="Calibri"/>
                <a:cs typeface="Calibri"/>
                <a:sym typeface="Calibri"/>
              </a:rPr>
              <a:t>60 min</a:t>
            </a:r>
            <a:endParaRPr b="1" sz="1400">
              <a:solidFill>
                <a:srgbClr val="FFBE00"/>
              </a:solidFill>
              <a:latin typeface="Calibri"/>
              <a:ea typeface="Calibri"/>
              <a:cs typeface="Calibri"/>
              <a:sym typeface="Calibri"/>
            </a:endParaRPr>
          </a:p>
        </p:txBody>
      </p:sp>
      <p:sp>
        <p:nvSpPr>
          <p:cNvPr id="998" name="Google Shape;998;p20"/>
          <p:cNvSpPr txBox="1"/>
          <p:nvPr/>
        </p:nvSpPr>
        <p:spPr>
          <a:xfrm>
            <a:off x="9017432" y="3861346"/>
            <a:ext cx="1571200" cy="14156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rPr b="1" lang="en-US" sz="1200">
                <a:solidFill>
                  <a:schemeClr val="lt1"/>
                </a:solidFill>
                <a:latin typeface="Arial"/>
                <a:ea typeface="Arial"/>
                <a:cs typeface="Arial"/>
                <a:sym typeface="Arial"/>
              </a:rPr>
              <a:t>DYNAMICS VAPOR,</a:t>
            </a:r>
            <a:endParaRPr b="1" sz="1200">
              <a:solidFill>
                <a:schemeClr val="lt1"/>
              </a:solidFill>
              <a:latin typeface="Arial"/>
              <a:ea typeface="Arial"/>
              <a:cs typeface="Arial"/>
              <a:sym typeface="Arial"/>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DYNAMICS HYDRARGYRUM,</a:t>
            </a:r>
            <a:endParaRPr b="1" sz="1200">
              <a:solidFill>
                <a:schemeClr val="lt1"/>
              </a:solidFill>
              <a:latin typeface="Arial"/>
              <a:ea typeface="Arial"/>
              <a:cs typeface="Arial"/>
              <a:sym typeface="Arial"/>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DOLOMITE,</a:t>
            </a:r>
            <a:endParaRPr/>
          </a:p>
          <a:p>
            <a:pPr indent="0" lvl="0" marL="0" marR="0" rtl="0" algn="ctr">
              <a:lnSpc>
                <a:spcPct val="100000"/>
              </a:lnSpc>
              <a:spcBef>
                <a:spcPts val="600"/>
              </a:spcBef>
              <a:spcAft>
                <a:spcPts val="0"/>
              </a:spcAft>
              <a:buClr>
                <a:schemeClr val="lt1"/>
              </a:buClr>
              <a:buSzPts val="1200"/>
              <a:buFont typeface="Arial"/>
              <a:buNone/>
            </a:pPr>
            <a:r>
              <a:rPr b="1" lang="en-US" sz="1200">
                <a:solidFill>
                  <a:schemeClr val="lt1"/>
                </a:solidFill>
                <a:latin typeface="Arial"/>
                <a:ea typeface="Arial"/>
                <a:cs typeface="Arial"/>
                <a:sym typeface="Arial"/>
              </a:rPr>
              <a:t>SILICA DUST</a:t>
            </a:r>
            <a:endParaRPr b="1" sz="1200">
              <a:solidFill>
                <a:schemeClr val="lt1"/>
              </a:solidFill>
              <a:latin typeface="Arial"/>
              <a:ea typeface="Arial"/>
              <a:cs typeface="Arial"/>
              <a:sym typeface="Arial"/>
            </a:endParaRPr>
          </a:p>
        </p:txBody>
      </p:sp>
      <p:cxnSp>
        <p:nvCxnSpPr>
          <p:cNvPr id="999" name="Google Shape;999;p20"/>
          <p:cNvCxnSpPr/>
          <p:nvPr/>
        </p:nvCxnSpPr>
        <p:spPr>
          <a:xfrm>
            <a:off x="1362269" y="3728580"/>
            <a:ext cx="8958167" cy="0"/>
          </a:xfrm>
          <a:prstGeom prst="straightConnector1">
            <a:avLst/>
          </a:prstGeom>
          <a:noFill/>
          <a:ln cap="flat" cmpd="sng" w="50800">
            <a:solidFill>
              <a:srgbClr val="FFBE00"/>
            </a:solidFill>
            <a:prstDash val="solid"/>
            <a:miter lim="800000"/>
            <a:headEnd len="sm" w="sm" type="none"/>
            <a:tailEnd len="sm" w="sm" type="none"/>
          </a:ln>
        </p:spPr>
      </p:cxnSp>
      <p:cxnSp>
        <p:nvCxnSpPr>
          <p:cNvPr id="1000" name="Google Shape;1000;p20"/>
          <p:cNvCxnSpPr/>
          <p:nvPr/>
        </p:nvCxnSpPr>
        <p:spPr>
          <a:xfrm>
            <a:off x="1362269" y="5809307"/>
            <a:ext cx="8958167" cy="0"/>
          </a:xfrm>
          <a:prstGeom prst="straightConnector1">
            <a:avLst/>
          </a:prstGeom>
          <a:noFill/>
          <a:ln cap="flat" cmpd="sng" w="12700">
            <a:solidFill>
              <a:srgbClr val="FFBE00"/>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pic>
        <p:nvPicPr>
          <p:cNvPr id="99" name="Google Shape;99;p2"/>
          <p:cNvPicPr preferRelativeResize="0"/>
          <p:nvPr/>
        </p:nvPicPr>
        <p:blipFill rotWithShape="1">
          <a:blip r:embed="rId4">
            <a:alphaModFix/>
          </a:blip>
          <a:srcRect b="0" l="0" r="0" t="0"/>
          <a:stretch/>
        </p:blipFill>
        <p:spPr>
          <a:xfrm>
            <a:off x="411966" y="6011440"/>
            <a:ext cx="1218456" cy="544758"/>
          </a:xfrm>
          <a:prstGeom prst="rect">
            <a:avLst/>
          </a:prstGeom>
          <a:noFill/>
          <a:ln>
            <a:noFill/>
          </a:ln>
        </p:spPr>
      </p:pic>
      <p:sp>
        <p:nvSpPr>
          <p:cNvPr id="100" name="Google Shape;100;p2"/>
          <p:cNvSpPr txBox="1"/>
          <p:nvPr/>
        </p:nvSpPr>
        <p:spPr>
          <a:xfrm>
            <a:off x="1703180" y="6185837"/>
            <a:ext cx="982945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Calibri"/>
              <a:buNone/>
            </a:pPr>
            <a:r>
              <a:rPr b="0" i="0" lang="en-US" sz="1200" u="none" cap="none" strike="noStrike">
                <a:solidFill>
                  <a:schemeClr val="lt1"/>
                </a:solidFill>
                <a:latin typeface="Calibri"/>
                <a:ea typeface="Calibri"/>
                <a:cs typeface="Calibri"/>
                <a:sym typeface="Calibri"/>
              </a:rPr>
              <a:t>Since 2024 we are members of the International Society for Respiratory Protection (ISRP)</a:t>
            </a:r>
            <a:endParaRPr b="0" i="0" sz="1200" u="none" cap="none" strike="noStrike">
              <a:solidFill>
                <a:schemeClr val="lt1"/>
              </a:solidFill>
              <a:latin typeface="Calibri"/>
              <a:ea typeface="Calibri"/>
              <a:cs typeface="Calibri"/>
              <a:sym typeface="Calibri"/>
            </a:endParaRPr>
          </a:p>
        </p:txBody>
      </p:sp>
      <p:sp>
        <p:nvSpPr>
          <p:cNvPr id="101" name="Google Shape;101;p2"/>
          <p:cNvSpPr txBox="1"/>
          <p:nvPr/>
        </p:nvSpPr>
        <p:spPr>
          <a:xfrm>
            <a:off x="288000" y="811761"/>
            <a:ext cx="6358041" cy="998375"/>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SECOND BREATH OÜ is a research and manufacturing company based in Estonia whose subject of activity is innovative lab equipment and software for testing and quality control of all types of RPE, monitoring the physiological parameters of human breathing.</a:t>
            </a:r>
            <a:endParaRPr b="0" i="0" sz="1400" u="none" cap="none" strike="noStrike">
              <a:solidFill>
                <a:schemeClr val="lt1"/>
              </a:solidFill>
              <a:latin typeface="Arial"/>
              <a:ea typeface="Arial"/>
              <a:cs typeface="Arial"/>
              <a:sym typeface="Arial"/>
            </a:endParaRPr>
          </a:p>
        </p:txBody>
      </p:sp>
      <p:sp>
        <p:nvSpPr>
          <p:cNvPr id="102" name="Google Shape;102;p2"/>
          <p:cNvSpPr txBox="1"/>
          <p:nvPr/>
        </p:nvSpPr>
        <p:spPr>
          <a:xfrm>
            <a:off x="288000" y="1900329"/>
            <a:ext cx="6358041" cy="31062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Our products are recommended for:</a:t>
            </a:r>
            <a:endParaRPr/>
          </a:p>
        </p:txBody>
      </p:sp>
      <p:grpSp>
        <p:nvGrpSpPr>
          <p:cNvPr id="103" name="Google Shape;103;p2"/>
          <p:cNvGrpSpPr/>
          <p:nvPr/>
        </p:nvGrpSpPr>
        <p:grpSpPr>
          <a:xfrm>
            <a:off x="3703713" y="2777836"/>
            <a:ext cx="2692601" cy="2415092"/>
            <a:chOff x="3703713" y="2777836"/>
            <a:chExt cx="2692601" cy="2415092"/>
          </a:xfrm>
        </p:grpSpPr>
        <p:sp>
          <p:nvSpPr>
            <p:cNvPr id="104" name="Google Shape;104;p2"/>
            <p:cNvSpPr/>
            <p:nvPr/>
          </p:nvSpPr>
          <p:spPr>
            <a:xfrm>
              <a:off x="3876314" y="2777836"/>
              <a:ext cx="2520000" cy="720000"/>
            </a:xfrm>
            <a:prstGeom prst="roundRect">
              <a:avLst>
                <a:gd fmla="val 16667" name="adj"/>
              </a:avLst>
            </a:prstGeom>
            <a:solidFill>
              <a:srgbClr val="3C73BE"/>
            </a:solidFill>
            <a:ln cap="flat" cmpd="sng" w="12700">
              <a:solidFill>
                <a:schemeClr val="l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FILTERING</a:t>
              </a:r>
              <a:br>
                <a:rPr b="1" i="0" lang="en-US" sz="1600" u="none" cap="none" strike="noStrike">
                  <a:solidFill>
                    <a:schemeClr val="lt1"/>
                  </a:solidFill>
                  <a:latin typeface="Arial"/>
                  <a:ea typeface="Arial"/>
                  <a:cs typeface="Arial"/>
                  <a:sym typeface="Arial"/>
                </a:rPr>
              </a:br>
              <a:r>
                <a:rPr b="1" i="0" lang="en-US" sz="1600" u="none" cap="none" strike="noStrike">
                  <a:solidFill>
                    <a:schemeClr val="lt1"/>
                  </a:solidFill>
                  <a:latin typeface="Arial"/>
                  <a:ea typeface="Arial"/>
                  <a:cs typeface="Arial"/>
                  <a:sym typeface="Arial"/>
                </a:rPr>
                <a:t>DEVICES</a:t>
              </a:r>
              <a:endParaRPr b="1" i="0" sz="1200" u="none" cap="none" strike="noStrike">
                <a:solidFill>
                  <a:schemeClr val="lt1"/>
                </a:solidFill>
                <a:latin typeface="Arial"/>
                <a:ea typeface="Arial"/>
                <a:cs typeface="Arial"/>
                <a:sym typeface="Arial"/>
              </a:endParaRPr>
            </a:p>
          </p:txBody>
        </p:sp>
        <p:sp>
          <p:nvSpPr>
            <p:cNvPr id="105" name="Google Shape;105;p2"/>
            <p:cNvSpPr/>
            <p:nvPr/>
          </p:nvSpPr>
          <p:spPr>
            <a:xfrm>
              <a:off x="3876314" y="4472928"/>
              <a:ext cx="2520000" cy="720000"/>
            </a:xfrm>
            <a:prstGeom prst="roundRect">
              <a:avLst>
                <a:gd fmla="val 16667" name="adj"/>
              </a:avLst>
            </a:prstGeom>
            <a:solidFill>
              <a:srgbClr val="961EFA"/>
            </a:solidFill>
            <a:ln cap="flat" cmpd="sng" w="12700">
              <a:solidFill>
                <a:schemeClr val="l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chemeClr val="lt1"/>
                  </a:solidFill>
                  <a:latin typeface="Arial"/>
                  <a:ea typeface="Arial"/>
                  <a:cs typeface="Arial"/>
                  <a:sym typeface="Arial"/>
                </a:rPr>
                <a:t>LIFE SUPPORT SYSTEM</a:t>
              </a:r>
              <a:endParaRPr b="1" i="0" sz="1200" u="none" cap="none" strike="noStrike">
                <a:solidFill>
                  <a:schemeClr val="lt1"/>
                </a:solidFill>
                <a:latin typeface="Arial"/>
                <a:ea typeface="Arial"/>
                <a:cs typeface="Arial"/>
                <a:sym typeface="Arial"/>
              </a:endParaRPr>
            </a:p>
          </p:txBody>
        </p:sp>
        <p:sp>
          <p:nvSpPr>
            <p:cNvPr id="106" name="Google Shape;106;p2"/>
            <p:cNvSpPr/>
            <p:nvPr/>
          </p:nvSpPr>
          <p:spPr>
            <a:xfrm>
              <a:off x="3876314" y="3625382"/>
              <a:ext cx="2520000" cy="720000"/>
            </a:xfrm>
            <a:prstGeom prst="roundRect">
              <a:avLst>
                <a:gd fmla="val 16667" name="adj"/>
              </a:avLst>
            </a:prstGeom>
            <a:solidFill>
              <a:srgbClr val="FFBE00"/>
            </a:solidFill>
            <a:ln cap="flat" cmpd="sng" w="12700">
              <a:solidFill>
                <a:schemeClr val="lt1"/>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chemeClr val="dk1"/>
                  </a:solidFill>
                  <a:latin typeface="Arial"/>
                  <a:ea typeface="Arial"/>
                  <a:cs typeface="Arial"/>
                  <a:sym typeface="Arial"/>
                </a:rPr>
                <a:t>BREATHING APPARATUSES</a:t>
              </a:r>
              <a:endParaRPr b="1" i="0" sz="1200" u="none" cap="none" strike="noStrike">
                <a:solidFill>
                  <a:schemeClr val="dk1"/>
                </a:solidFill>
                <a:latin typeface="Arial"/>
                <a:ea typeface="Arial"/>
                <a:cs typeface="Arial"/>
                <a:sym typeface="Arial"/>
              </a:endParaRPr>
            </a:p>
          </p:txBody>
        </p:sp>
        <p:pic>
          <p:nvPicPr>
            <p:cNvPr id="107" name="Google Shape;107;p2"/>
            <p:cNvPicPr preferRelativeResize="0"/>
            <p:nvPr/>
          </p:nvPicPr>
          <p:blipFill rotWithShape="1">
            <a:blip r:embed="rId5">
              <a:alphaModFix/>
            </a:blip>
            <a:srcRect b="0" l="0" r="0" t="0"/>
            <a:stretch/>
          </p:blipFill>
          <p:spPr>
            <a:xfrm>
              <a:off x="3703713" y="3057073"/>
              <a:ext cx="252985" cy="1847092"/>
            </a:xfrm>
            <a:prstGeom prst="rect">
              <a:avLst/>
            </a:prstGeom>
            <a:noFill/>
            <a:ln>
              <a:noFill/>
            </a:ln>
          </p:spPr>
        </p:pic>
      </p:grpSp>
      <p:grpSp>
        <p:nvGrpSpPr>
          <p:cNvPr id="108" name="Google Shape;108;p2"/>
          <p:cNvGrpSpPr/>
          <p:nvPr/>
        </p:nvGrpSpPr>
        <p:grpSpPr>
          <a:xfrm>
            <a:off x="564533" y="2427934"/>
            <a:ext cx="2706026" cy="3262639"/>
            <a:chOff x="564533" y="2427934"/>
            <a:chExt cx="2706026" cy="3262639"/>
          </a:xfrm>
        </p:grpSpPr>
        <p:sp>
          <p:nvSpPr>
            <p:cNvPr id="109" name="Google Shape;109;p2"/>
            <p:cNvSpPr/>
            <p:nvPr/>
          </p:nvSpPr>
          <p:spPr>
            <a:xfrm>
              <a:off x="750559" y="2427934"/>
              <a:ext cx="2520000" cy="720000"/>
            </a:xfrm>
            <a:prstGeom prst="roundRect">
              <a:avLst>
                <a:gd fmla="val 16667" name="adj"/>
              </a:avLst>
            </a:prstGeom>
            <a:solidFill>
              <a:srgbClr val="143C78"/>
            </a:solidFill>
            <a:ln cap="flat" cmpd="sng" w="15875">
              <a:solidFill>
                <a:srgbClr val="6EA0DC"/>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rgbClr val="FFBE00"/>
                  </a:solidFill>
                  <a:latin typeface="Arial"/>
                  <a:ea typeface="Arial"/>
                  <a:cs typeface="Arial"/>
                  <a:sym typeface="Arial"/>
                </a:rPr>
                <a:t>RPE</a:t>
              </a:r>
              <a:endParaRPr b="0" i="0" sz="1600" u="none" cap="none" strike="noStrike">
                <a:solidFill>
                  <a:schemeClr val="lt1"/>
                </a:solidFill>
                <a:latin typeface="Arial"/>
                <a:ea typeface="Arial"/>
                <a:cs typeface="Arial"/>
                <a:sym typeface="Arial"/>
              </a:endParaRPr>
            </a:p>
            <a:p>
              <a:pPr indent="0" lvl="0" marL="0" marR="0" rtl="0" algn="ctr">
                <a:spcBef>
                  <a:spcPts val="0"/>
                </a:spcBef>
                <a:spcAft>
                  <a:spcPts val="0"/>
                </a:spcAft>
                <a:buNone/>
              </a:pPr>
              <a:r>
                <a:rPr b="1" i="0" lang="en-US" sz="1200" u="none" cap="none" strike="noStrike">
                  <a:solidFill>
                    <a:schemeClr val="lt1"/>
                  </a:solidFill>
                  <a:latin typeface="Arial"/>
                  <a:ea typeface="Arial"/>
                  <a:cs typeface="Arial"/>
                  <a:sym typeface="Arial"/>
                </a:rPr>
                <a:t>developers</a:t>
              </a:r>
              <a:br>
                <a:rPr b="1" i="0" lang="en-US" sz="1200" u="none" cap="none" strike="noStrike">
                  <a:solidFill>
                    <a:schemeClr val="lt1"/>
                  </a:solidFill>
                  <a:latin typeface="Arial"/>
                  <a:ea typeface="Arial"/>
                  <a:cs typeface="Arial"/>
                  <a:sym typeface="Arial"/>
                </a:rPr>
              </a:br>
              <a:r>
                <a:rPr b="1" i="0" lang="en-US" sz="1200" u="none" cap="none" strike="noStrike">
                  <a:solidFill>
                    <a:schemeClr val="lt1"/>
                  </a:solidFill>
                  <a:latin typeface="Arial"/>
                  <a:ea typeface="Arial"/>
                  <a:cs typeface="Arial"/>
                  <a:sym typeface="Arial"/>
                </a:rPr>
                <a:t>and manufacturers</a:t>
              </a:r>
              <a:endParaRPr b="1" i="0" sz="1200" u="none" cap="none" strike="noStrike">
                <a:solidFill>
                  <a:schemeClr val="lt1"/>
                </a:solidFill>
                <a:latin typeface="Arial"/>
                <a:ea typeface="Arial"/>
                <a:cs typeface="Arial"/>
                <a:sym typeface="Arial"/>
              </a:endParaRPr>
            </a:p>
          </p:txBody>
        </p:sp>
        <p:sp>
          <p:nvSpPr>
            <p:cNvPr id="110" name="Google Shape;110;p2"/>
            <p:cNvSpPr/>
            <p:nvPr/>
          </p:nvSpPr>
          <p:spPr>
            <a:xfrm>
              <a:off x="750559" y="4123026"/>
              <a:ext cx="2520000" cy="720000"/>
            </a:xfrm>
            <a:prstGeom prst="roundRect">
              <a:avLst>
                <a:gd fmla="val 16667" name="adj"/>
              </a:avLst>
            </a:prstGeom>
            <a:solidFill>
              <a:srgbClr val="143C78"/>
            </a:solidFill>
            <a:ln cap="flat" cmpd="sng" w="15875">
              <a:solidFill>
                <a:srgbClr val="6EA0DC"/>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rgbClr val="FFBE00"/>
                  </a:solidFill>
                  <a:latin typeface="Arial"/>
                  <a:ea typeface="Arial"/>
                  <a:cs typeface="Arial"/>
                  <a:sym typeface="Arial"/>
                </a:rPr>
                <a:t>RESEARCH</a:t>
              </a:r>
              <a:br>
                <a:rPr b="1" i="0" lang="en-US" sz="1800" u="none" cap="none" strike="noStrike">
                  <a:solidFill>
                    <a:srgbClr val="FFBE00"/>
                  </a:solidFill>
                  <a:latin typeface="Arial"/>
                  <a:ea typeface="Arial"/>
                  <a:cs typeface="Arial"/>
                  <a:sym typeface="Arial"/>
                </a:rPr>
              </a:br>
              <a:r>
                <a:rPr b="1" i="0" lang="en-US" sz="1200" u="none" cap="none" strike="noStrike">
                  <a:solidFill>
                    <a:schemeClr val="lt1"/>
                  </a:solidFill>
                  <a:latin typeface="Arial"/>
                  <a:ea typeface="Arial"/>
                  <a:cs typeface="Arial"/>
                  <a:sym typeface="Arial"/>
                </a:rPr>
                <a:t>centers</a:t>
              </a:r>
              <a:br>
                <a:rPr b="1" i="0" lang="en-US" sz="1200" u="none" cap="none" strike="noStrike">
                  <a:solidFill>
                    <a:schemeClr val="lt1"/>
                  </a:solidFill>
                  <a:latin typeface="Arial"/>
                  <a:ea typeface="Arial"/>
                  <a:cs typeface="Arial"/>
                  <a:sym typeface="Arial"/>
                </a:rPr>
              </a:br>
              <a:r>
                <a:rPr b="1" i="0" lang="en-US" sz="1200" u="none" cap="none" strike="noStrike">
                  <a:solidFill>
                    <a:schemeClr val="lt1"/>
                  </a:solidFill>
                  <a:latin typeface="Arial"/>
                  <a:ea typeface="Arial"/>
                  <a:cs typeface="Arial"/>
                  <a:sym typeface="Arial"/>
                </a:rPr>
                <a:t>and universities</a:t>
              </a:r>
              <a:endParaRPr b="1" i="0" sz="1200" u="none" cap="none" strike="noStrike">
                <a:solidFill>
                  <a:schemeClr val="lt1"/>
                </a:solidFill>
                <a:latin typeface="Arial"/>
                <a:ea typeface="Arial"/>
                <a:cs typeface="Arial"/>
                <a:sym typeface="Arial"/>
              </a:endParaRPr>
            </a:p>
          </p:txBody>
        </p:sp>
        <p:sp>
          <p:nvSpPr>
            <p:cNvPr id="111" name="Google Shape;111;p2"/>
            <p:cNvSpPr/>
            <p:nvPr/>
          </p:nvSpPr>
          <p:spPr>
            <a:xfrm>
              <a:off x="750559" y="4970573"/>
              <a:ext cx="2520000" cy="720000"/>
            </a:xfrm>
            <a:prstGeom prst="roundRect">
              <a:avLst>
                <a:gd fmla="val 16667" name="adj"/>
              </a:avLst>
            </a:prstGeom>
            <a:solidFill>
              <a:srgbClr val="143C78"/>
            </a:solidFill>
            <a:ln cap="flat" cmpd="sng" w="15875">
              <a:solidFill>
                <a:srgbClr val="6EA0DC"/>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rgbClr val="FFBE00"/>
                  </a:solidFill>
                  <a:latin typeface="Arial"/>
                  <a:ea typeface="Arial"/>
                  <a:cs typeface="Arial"/>
                  <a:sym typeface="Arial"/>
                </a:rPr>
                <a:t>MINING</a:t>
              </a:r>
              <a:br>
                <a:rPr b="1" i="0" lang="en-US" sz="1800" u="none" cap="none" strike="noStrike">
                  <a:solidFill>
                    <a:srgbClr val="FFBE00"/>
                  </a:solidFill>
                  <a:latin typeface="Arial"/>
                  <a:ea typeface="Arial"/>
                  <a:cs typeface="Arial"/>
                  <a:sym typeface="Arial"/>
                </a:rPr>
              </a:br>
              <a:r>
                <a:rPr b="1" i="0" lang="en-US" sz="1200" u="none" cap="none" strike="noStrike">
                  <a:solidFill>
                    <a:schemeClr val="lt1"/>
                  </a:solidFill>
                  <a:latin typeface="Arial"/>
                  <a:ea typeface="Arial"/>
                  <a:cs typeface="Arial"/>
                  <a:sym typeface="Arial"/>
                </a:rPr>
                <a:t>industry</a:t>
              </a:r>
              <a:endParaRPr b="1" i="0" sz="1200" u="none" cap="none" strike="noStrike">
                <a:solidFill>
                  <a:schemeClr val="lt1"/>
                </a:solidFill>
                <a:latin typeface="Arial"/>
                <a:ea typeface="Arial"/>
                <a:cs typeface="Arial"/>
                <a:sym typeface="Arial"/>
              </a:endParaRPr>
            </a:p>
          </p:txBody>
        </p:sp>
        <p:sp>
          <p:nvSpPr>
            <p:cNvPr id="112" name="Google Shape;112;p2"/>
            <p:cNvSpPr/>
            <p:nvPr/>
          </p:nvSpPr>
          <p:spPr>
            <a:xfrm>
              <a:off x="750559" y="3275480"/>
              <a:ext cx="2520000" cy="720000"/>
            </a:xfrm>
            <a:prstGeom prst="roundRect">
              <a:avLst>
                <a:gd fmla="val 16667" name="adj"/>
              </a:avLst>
            </a:prstGeom>
            <a:solidFill>
              <a:srgbClr val="143C78"/>
            </a:solidFill>
            <a:ln cap="flat" cmpd="sng" w="15875">
              <a:solidFill>
                <a:srgbClr val="6EA0DC"/>
              </a:solidFill>
              <a:prstDash val="solid"/>
              <a:miter lim="800000"/>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b="1" i="0" lang="en-US" sz="1600" u="none" cap="none" strike="noStrike">
                  <a:solidFill>
                    <a:srgbClr val="FFBE00"/>
                  </a:solidFill>
                  <a:latin typeface="Arial"/>
                  <a:ea typeface="Arial"/>
                  <a:cs typeface="Arial"/>
                  <a:sym typeface="Arial"/>
                </a:rPr>
                <a:t>CERTIFICATION</a:t>
              </a:r>
              <a:endParaRPr/>
            </a:p>
            <a:p>
              <a:pPr indent="0" lvl="0" marL="0" marR="0" rtl="0" algn="ctr">
                <a:spcBef>
                  <a:spcPts val="0"/>
                </a:spcBef>
                <a:spcAft>
                  <a:spcPts val="0"/>
                </a:spcAft>
                <a:buNone/>
              </a:pPr>
              <a:r>
                <a:rPr b="1" i="0" lang="en-US" sz="1200" u="none" cap="none" strike="noStrike">
                  <a:solidFill>
                    <a:schemeClr val="lt1"/>
                  </a:solidFill>
                  <a:latin typeface="Arial"/>
                  <a:ea typeface="Arial"/>
                  <a:cs typeface="Arial"/>
                  <a:sym typeface="Arial"/>
                </a:rPr>
                <a:t>bodies and</a:t>
              </a:r>
              <a:br>
                <a:rPr b="1" i="0" lang="en-US" sz="1200" u="none" cap="none" strike="noStrike">
                  <a:solidFill>
                    <a:schemeClr val="lt1"/>
                  </a:solidFill>
                  <a:latin typeface="Arial"/>
                  <a:ea typeface="Arial"/>
                  <a:cs typeface="Arial"/>
                  <a:sym typeface="Arial"/>
                </a:rPr>
              </a:br>
              <a:r>
                <a:rPr b="1" i="0" lang="en-US" sz="1200" u="none" cap="none" strike="noStrike">
                  <a:solidFill>
                    <a:schemeClr val="lt1"/>
                  </a:solidFill>
                  <a:latin typeface="Arial"/>
                  <a:ea typeface="Arial"/>
                  <a:cs typeface="Arial"/>
                  <a:sym typeface="Arial"/>
                </a:rPr>
                <a:t>testing laboratories</a:t>
              </a:r>
              <a:endParaRPr b="1" i="0" sz="1200" u="none" cap="none" strike="noStrike">
                <a:solidFill>
                  <a:schemeClr val="lt1"/>
                </a:solidFill>
                <a:latin typeface="Arial"/>
                <a:ea typeface="Arial"/>
                <a:cs typeface="Arial"/>
                <a:sym typeface="Arial"/>
              </a:endParaRPr>
            </a:p>
          </p:txBody>
        </p:sp>
        <p:pic>
          <p:nvPicPr>
            <p:cNvPr id="113" name="Google Shape;113;p2"/>
            <p:cNvPicPr preferRelativeResize="0"/>
            <p:nvPr/>
          </p:nvPicPr>
          <p:blipFill rotWithShape="1">
            <a:blip r:embed="rId6">
              <a:alphaModFix/>
            </a:blip>
            <a:srcRect b="0" l="0" r="0" t="0"/>
            <a:stretch/>
          </p:blipFill>
          <p:spPr>
            <a:xfrm>
              <a:off x="564533" y="2710691"/>
              <a:ext cx="252985" cy="2685293"/>
            </a:xfrm>
            <a:prstGeom prst="rect">
              <a:avLst/>
            </a:prstGeom>
            <a:noFill/>
            <a:ln>
              <a:noFill/>
            </a:ln>
          </p:spPr>
        </p:pic>
      </p:grpSp>
      <p:sp>
        <p:nvSpPr>
          <p:cNvPr id="114" name="Google Shape;114;p2"/>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BE00"/>
              </a:buClr>
              <a:buSzPts val="2800"/>
              <a:buFont typeface="Arial Black"/>
              <a:buNone/>
            </a:pPr>
            <a:r>
              <a:rPr b="1" i="0" lang="en-US" sz="2800" u="none" cap="none" strike="noStrike">
                <a:solidFill>
                  <a:srgbClr val="FFBE00"/>
                </a:solidFill>
                <a:latin typeface="Arial Black"/>
                <a:ea typeface="Arial Black"/>
                <a:cs typeface="Arial Black"/>
                <a:sym typeface="Arial Black"/>
              </a:rPr>
              <a:t>About company</a:t>
            </a:r>
            <a:endParaRPr b="1" i="0" sz="2800" u="none" cap="none" strike="noStrike">
              <a:solidFill>
                <a:srgbClr val="FFBE00"/>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5" name="Shape 1005"/>
        <p:cNvGrpSpPr/>
        <p:nvPr/>
      </p:nvGrpSpPr>
      <p:grpSpPr>
        <a:xfrm>
          <a:off x="0" y="0"/>
          <a:ext cx="0" cy="0"/>
          <a:chOff x="0" y="0"/>
          <a:chExt cx="0" cy="0"/>
        </a:xfrm>
      </p:grpSpPr>
      <p:pic>
        <p:nvPicPr>
          <p:cNvPr id="1006" name="Google Shape;1006;p21"/>
          <p:cNvPicPr preferRelativeResize="0"/>
          <p:nvPr/>
        </p:nvPicPr>
        <p:blipFill rotWithShape="1">
          <a:blip r:embed="rId4">
            <a:alphaModFix/>
          </a:blip>
          <a:srcRect b="0" l="0" r="0" t="0"/>
          <a:stretch/>
        </p:blipFill>
        <p:spPr>
          <a:xfrm>
            <a:off x="8677139" y="429280"/>
            <a:ext cx="3006000" cy="899702"/>
          </a:xfrm>
          <a:prstGeom prst="rect">
            <a:avLst/>
          </a:prstGeom>
          <a:noFill/>
          <a:ln>
            <a:noFill/>
          </a:ln>
        </p:spPr>
      </p:pic>
      <p:cxnSp>
        <p:nvCxnSpPr>
          <p:cNvPr id="1007" name="Google Shape;1007;p21"/>
          <p:cNvCxnSpPr/>
          <p:nvPr/>
        </p:nvCxnSpPr>
        <p:spPr>
          <a:xfrm>
            <a:off x="0" y="1469979"/>
            <a:ext cx="12192000" cy="0"/>
          </a:xfrm>
          <a:prstGeom prst="straightConnector1">
            <a:avLst/>
          </a:prstGeom>
          <a:noFill/>
          <a:ln cap="flat" cmpd="sng" w="50800">
            <a:solidFill>
              <a:srgbClr val="FFBE00"/>
            </a:solidFill>
            <a:prstDash val="solid"/>
            <a:miter lim="800000"/>
            <a:headEnd len="sm" w="sm" type="none"/>
            <a:tailEnd len="sm" w="sm" type="none"/>
          </a:ln>
        </p:spPr>
      </p:cxnSp>
      <p:pic>
        <p:nvPicPr>
          <p:cNvPr id="1008" name="Google Shape;1008;p21">
            <a:hlinkClick r:id="rId5"/>
          </p:cNvPr>
          <p:cNvPicPr preferRelativeResize="0"/>
          <p:nvPr/>
        </p:nvPicPr>
        <p:blipFill rotWithShape="1">
          <a:blip r:embed="rId6">
            <a:alphaModFix/>
          </a:blip>
          <a:srcRect b="0" l="0" r="0" t="0"/>
          <a:stretch/>
        </p:blipFill>
        <p:spPr>
          <a:xfrm>
            <a:off x="1210297" y="4923880"/>
            <a:ext cx="1150348" cy="1150348"/>
          </a:xfrm>
          <a:prstGeom prst="rect">
            <a:avLst/>
          </a:prstGeom>
          <a:noFill/>
          <a:ln>
            <a:noFill/>
          </a:ln>
        </p:spPr>
      </p:pic>
      <p:pic>
        <p:nvPicPr>
          <p:cNvPr id="1009" name="Google Shape;1009;p21"/>
          <p:cNvPicPr preferRelativeResize="0"/>
          <p:nvPr/>
        </p:nvPicPr>
        <p:blipFill rotWithShape="1">
          <a:blip r:embed="rId4">
            <a:alphaModFix/>
          </a:blip>
          <a:srcRect b="0" l="0" r="0" t="0"/>
          <a:stretch/>
        </p:blipFill>
        <p:spPr>
          <a:xfrm>
            <a:off x="8677139" y="429280"/>
            <a:ext cx="3006000" cy="899702"/>
          </a:xfrm>
          <a:prstGeom prst="rect">
            <a:avLst/>
          </a:prstGeom>
          <a:noFill/>
          <a:ln>
            <a:noFill/>
          </a:ln>
        </p:spPr>
      </p:pic>
      <p:cxnSp>
        <p:nvCxnSpPr>
          <p:cNvPr id="1010" name="Google Shape;1010;p21"/>
          <p:cNvCxnSpPr/>
          <p:nvPr/>
        </p:nvCxnSpPr>
        <p:spPr>
          <a:xfrm>
            <a:off x="0" y="1469979"/>
            <a:ext cx="12192000" cy="0"/>
          </a:xfrm>
          <a:prstGeom prst="straightConnector1">
            <a:avLst/>
          </a:prstGeom>
          <a:noFill/>
          <a:ln cap="flat" cmpd="sng" w="50800">
            <a:solidFill>
              <a:srgbClr val="FFBE00"/>
            </a:solidFill>
            <a:prstDash val="solid"/>
            <a:miter lim="800000"/>
            <a:headEnd len="sm" w="sm" type="none"/>
            <a:tailEnd len="sm" w="sm" type="none"/>
          </a:ln>
        </p:spPr>
      </p:cxnSp>
      <p:sp>
        <p:nvSpPr>
          <p:cNvPr id="1011" name="Google Shape;1011;p21"/>
          <p:cNvSpPr txBox="1"/>
          <p:nvPr/>
        </p:nvSpPr>
        <p:spPr>
          <a:xfrm>
            <a:off x="551727" y="613450"/>
            <a:ext cx="9144000" cy="7986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Measuring</a:t>
            </a:r>
            <a:endParaRPr/>
          </a:p>
          <a:p>
            <a:pPr indent="0" lvl="0" marL="0" marR="0" rtl="0" algn="l">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people’s</a:t>
            </a:r>
            <a:endParaRPr/>
          </a:p>
          <a:p>
            <a:pPr indent="0" lvl="0" marL="0" marR="0" rtl="0" algn="l">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safety</a:t>
            </a:r>
            <a:endParaRPr sz="1600">
              <a:solidFill>
                <a:schemeClr val="lt1"/>
              </a:solidFill>
              <a:latin typeface="Calibri"/>
              <a:ea typeface="Calibri"/>
              <a:cs typeface="Calibri"/>
              <a:sym typeface="Calibri"/>
            </a:endParaRPr>
          </a:p>
        </p:txBody>
      </p:sp>
      <p:pic>
        <p:nvPicPr>
          <p:cNvPr id="1012" name="Google Shape;1012;p21">
            <a:hlinkClick r:id="rId7"/>
          </p:cNvPr>
          <p:cNvPicPr preferRelativeResize="0"/>
          <p:nvPr/>
        </p:nvPicPr>
        <p:blipFill rotWithShape="1">
          <a:blip r:embed="rId6">
            <a:alphaModFix/>
          </a:blip>
          <a:srcRect b="0" l="0" r="0" t="0"/>
          <a:stretch/>
        </p:blipFill>
        <p:spPr>
          <a:xfrm>
            <a:off x="1210297" y="4923880"/>
            <a:ext cx="1150348" cy="1150348"/>
          </a:xfrm>
          <a:prstGeom prst="rect">
            <a:avLst/>
          </a:prstGeom>
          <a:noFill/>
          <a:ln>
            <a:noFill/>
          </a:ln>
        </p:spPr>
      </p:pic>
      <p:grpSp>
        <p:nvGrpSpPr>
          <p:cNvPr id="1013" name="Google Shape;1013;p21"/>
          <p:cNvGrpSpPr/>
          <p:nvPr/>
        </p:nvGrpSpPr>
        <p:grpSpPr>
          <a:xfrm>
            <a:off x="876122" y="1782148"/>
            <a:ext cx="228238" cy="226398"/>
            <a:chOff x="5802313" y="1588"/>
            <a:chExt cx="590550" cy="585788"/>
          </a:xfrm>
        </p:grpSpPr>
        <p:sp>
          <p:nvSpPr>
            <p:cNvPr id="1014" name="Google Shape;1014;p21"/>
            <p:cNvSpPr/>
            <p:nvPr/>
          </p:nvSpPr>
          <p:spPr>
            <a:xfrm>
              <a:off x="5802313" y="1588"/>
              <a:ext cx="590550" cy="585788"/>
            </a:xfrm>
            <a:custGeom>
              <a:rect b="b" l="l" r="r" t="t"/>
              <a:pathLst>
                <a:path extrusionOk="0" h="663" w="663">
                  <a:moveTo>
                    <a:pt x="331" y="0"/>
                  </a:moveTo>
                  <a:cubicBezTo>
                    <a:pt x="148" y="0"/>
                    <a:pt x="0" y="149"/>
                    <a:pt x="0" y="332"/>
                  </a:cubicBezTo>
                  <a:cubicBezTo>
                    <a:pt x="0" y="514"/>
                    <a:pt x="148" y="663"/>
                    <a:pt x="331" y="663"/>
                  </a:cubicBezTo>
                  <a:cubicBezTo>
                    <a:pt x="514" y="663"/>
                    <a:pt x="663" y="514"/>
                    <a:pt x="663" y="332"/>
                  </a:cubicBezTo>
                  <a:cubicBezTo>
                    <a:pt x="663" y="149"/>
                    <a:pt x="514" y="0"/>
                    <a:pt x="331" y="0"/>
                  </a:cubicBezTo>
                  <a:close/>
                  <a:moveTo>
                    <a:pt x="331" y="632"/>
                  </a:moveTo>
                  <a:cubicBezTo>
                    <a:pt x="166" y="632"/>
                    <a:pt x="31" y="497"/>
                    <a:pt x="31" y="332"/>
                  </a:cubicBezTo>
                  <a:cubicBezTo>
                    <a:pt x="31" y="166"/>
                    <a:pt x="166" y="31"/>
                    <a:pt x="331" y="31"/>
                  </a:cubicBezTo>
                  <a:cubicBezTo>
                    <a:pt x="497" y="31"/>
                    <a:pt x="632" y="166"/>
                    <a:pt x="632" y="332"/>
                  </a:cubicBezTo>
                  <a:cubicBezTo>
                    <a:pt x="632" y="497"/>
                    <a:pt x="497" y="632"/>
                    <a:pt x="331" y="632"/>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15" name="Google Shape;1015;p21"/>
            <p:cNvSpPr/>
            <p:nvPr/>
          </p:nvSpPr>
          <p:spPr>
            <a:xfrm>
              <a:off x="5935663" y="88900"/>
              <a:ext cx="322263" cy="409575"/>
            </a:xfrm>
            <a:custGeom>
              <a:rect b="b" l="l" r="r" t="t"/>
              <a:pathLst>
                <a:path extrusionOk="0" h="464" w="362">
                  <a:moveTo>
                    <a:pt x="362" y="181"/>
                  </a:moveTo>
                  <a:cubicBezTo>
                    <a:pt x="362" y="133"/>
                    <a:pt x="344" y="89"/>
                    <a:pt x="313" y="57"/>
                  </a:cubicBezTo>
                  <a:cubicBezTo>
                    <a:pt x="313" y="57"/>
                    <a:pt x="313" y="57"/>
                    <a:pt x="313" y="57"/>
                  </a:cubicBezTo>
                  <a:cubicBezTo>
                    <a:pt x="313" y="57"/>
                    <a:pt x="313" y="57"/>
                    <a:pt x="313" y="57"/>
                  </a:cubicBezTo>
                  <a:cubicBezTo>
                    <a:pt x="280" y="22"/>
                    <a:pt x="233" y="0"/>
                    <a:pt x="181" y="0"/>
                  </a:cubicBezTo>
                  <a:cubicBezTo>
                    <a:pt x="111" y="0"/>
                    <a:pt x="51" y="39"/>
                    <a:pt x="21" y="98"/>
                  </a:cubicBezTo>
                  <a:cubicBezTo>
                    <a:pt x="20" y="98"/>
                    <a:pt x="20" y="99"/>
                    <a:pt x="20" y="100"/>
                  </a:cubicBezTo>
                  <a:cubicBezTo>
                    <a:pt x="7" y="124"/>
                    <a:pt x="0" y="151"/>
                    <a:pt x="0" y="181"/>
                  </a:cubicBezTo>
                  <a:cubicBezTo>
                    <a:pt x="0" y="290"/>
                    <a:pt x="159" y="464"/>
                    <a:pt x="181" y="464"/>
                  </a:cubicBezTo>
                  <a:cubicBezTo>
                    <a:pt x="200" y="464"/>
                    <a:pt x="309" y="348"/>
                    <a:pt x="348" y="246"/>
                  </a:cubicBezTo>
                  <a:cubicBezTo>
                    <a:pt x="348" y="245"/>
                    <a:pt x="348" y="245"/>
                    <a:pt x="349" y="244"/>
                  </a:cubicBezTo>
                  <a:cubicBezTo>
                    <a:pt x="357" y="222"/>
                    <a:pt x="362" y="200"/>
                    <a:pt x="362" y="181"/>
                  </a:cubicBezTo>
                  <a:close/>
                  <a:moveTo>
                    <a:pt x="243" y="115"/>
                  </a:moveTo>
                  <a:cubicBezTo>
                    <a:pt x="244" y="116"/>
                    <a:pt x="244" y="116"/>
                    <a:pt x="245" y="116"/>
                  </a:cubicBezTo>
                  <a:cubicBezTo>
                    <a:pt x="273" y="151"/>
                    <a:pt x="269" y="203"/>
                    <a:pt x="234" y="232"/>
                  </a:cubicBezTo>
                  <a:cubicBezTo>
                    <a:pt x="217" y="246"/>
                    <a:pt x="196" y="252"/>
                    <a:pt x="174" y="251"/>
                  </a:cubicBezTo>
                  <a:cubicBezTo>
                    <a:pt x="152" y="249"/>
                    <a:pt x="132" y="238"/>
                    <a:pt x="118" y="221"/>
                  </a:cubicBezTo>
                  <a:cubicBezTo>
                    <a:pt x="104" y="205"/>
                    <a:pt x="97" y="183"/>
                    <a:pt x="99" y="161"/>
                  </a:cubicBezTo>
                  <a:cubicBezTo>
                    <a:pt x="101" y="139"/>
                    <a:pt x="111" y="119"/>
                    <a:pt x="128" y="105"/>
                  </a:cubicBezTo>
                  <a:cubicBezTo>
                    <a:pt x="143" y="93"/>
                    <a:pt x="162" y="86"/>
                    <a:pt x="181" y="86"/>
                  </a:cubicBezTo>
                  <a:cubicBezTo>
                    <a:pt x="183" y="86"/>
                    <a:pt x="186" y="86"/>
                    <a:pt x="188" y="86"/>
                  </a:cubicBezTo>
                  <a:cubicBezTo>
                    <a:pt x="209" y="88"/>
                    <a:pt x="229" y="98"/>
                    <a:pt x="243" y="114"/>
                  </a:cubicBezTo>
                  <a:cubicBezTo>
                    <a:pt x="243" y="114"/>
                    <a:pt x="243" y="115"/>
                    <a:pt x="243" y="115"/>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grpSp>
      <p:grpSp>
        <p:nvGrpSpPr>
          <p:cNvPr id="1016" name="Google Shape;1016;p21"/>
          <p:cNvGrpSpPr/>
          <p:nvPr/>
        </p:nvGrpSpPr>
        <p:grpSpPr>
          <a:xfrm>
            <a:off x="876122" y="2607977"/>
            <a:ext cx="228238" cy="225784"/>
            <a:chOff x="5802313" y="2138363"/>
            <a:chExt cx="590550" cy="584200"/>
          </a:xfrm>
        </p:grpSpPr>
        <p:sp>
          <p:nvSpPr>
            <p:cNvPr id="1017" name="Google Shape;1017;p21"/>
            <p:cNvSpPr/>
            <p:nvPr/>
          </p:nvSpPr>
          <p:spPr>
            <a:xfrm>
              <a:off x="5802313" y="2138363"/>
              <a:ext cx="590550" cy="584200"/>
            </a:xfrm>
            <a:custGeom>
              <a:rect b="b" l="l" r="r" t="t"/>
              <a:pathLst>
                <a:path extrusionOk="0" h="663" w="663">
                  <a:moveTo>
                    <a:pt x="331" y="0"/>
                  </a:moveTo>
                  <a:cubicBezTo>
                    <a:pt x="148" y="0"/>
                    <a:pt x="0" y="149"/>
                    <a:pt x="0" y="332"/>
                  </a:cubicBezTo>
                  <a:cubicBezTo>
                    <a:pt x="0" y="515"/>
                    <a:pt x="148" y="663"/>
                    <a:pt x="331" y="663"/>
                  </a:cubicBezTo>
                  <a:cubicBezTo>
                    <a:pt x="514" y="663"/>
                    <a:pt x="663" y="515"/>
                    <a:pt x="663" y="332"/>
                  </a:cubicBezTo>
                  <a:cubicBezTo>
                    <a:pt x="663" y="149"/>
                    <a:pt x="514" y="0"/>
                    <a:pt x="331" y="0"/>
                  </a:cubicBezTo>
                  <a:close/>
                  <a:moveTo>
                    <a:pt x="331" y="632"/>
                  </a:moveTo>
                  <a:cubicBezTo>
                    <a:pt x="166" y="632"/>
                    <a:pt x="31" y="498"/>
                    <a:pt x="31" y="332"/>
                  </a:cubicBezTo>
                  <a:cubicBezTo>
                    <a:pt x="31" y="166"/>
                    <a:pt x="166" y="31"/>
                    <a:pt x="331" y="31"/>
                  </a:cubicBezTo>
                  <a:cubicBezTo>
                    <a:pt x="497" y="31"/>
                    <a:pt x="632" y="166"/>
                    <a:pt x="632" y="332"/>
                  </a:cubicBezTo>
                  <a:cubicBezTo>
                    <a:pt x="632" y="498"/>
                    <a:pt x="497" y="632"/>
                    <a:pt x="331" y="632"/>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18" name="Google Shape;1018;p21"/>
            <p:cNvSpPr/>
            <p:nvPr/>
          </p:nvSpPr>
          <p:spPr>
            <a:xfrm>
              <a:off x="5899150" y="2235200"/>
              <a:ext cx="393700" cy="390525"/>
            </a:xfrm>
            <a:custGeom>
              <a:rect b="b" l="l" r="r" t="t"/>
              <a:pathLst>
                <a:path extrusionOk="0" h="442" w="442">
                  <a:moveTo>
                    <a:pt x="221" y="0"/>
                  </a:moveTo>
                  <a:cubicBezTo>
                    <a:pt x="100" y="0"/>
                    <a:pt x="0" y="99"/>
                    <a:pt x="0" y="221"/>
                  </a:cubicBezTo>
                  <a:cubicBezTo>
                    <a:pt x="0" y="343"/>
                    <a:pt x="100" y="442"/>
                    <a:pt x="221" y="442"/>
                  </a:cubicBezTo>
                  <a:cubicBezTo>
                    <a:pt x="343" y="442"/>
                    <a:pt x="442" y="343"/>
                    <a:pt x="442" y="221"/>
                  </a:cubicBezTo>
                  <a:cubicBezTo>
                    <a:pt x="442" y="99"/>
                    <a:pt x="343" y="0"/>
                    <a:pt x="221" y="0"/>
                  </a:cubicBezTo>
                  <a:close/>
                  <a:moveTo>
                    <a:pt x="155" y="32"/>
                  </a:moveTo>
                  <a:cubicBezTo>
                    <a:pt x="144" y="49"/>
                    <a:pt x="131" y="73"/>
                    <a:pt x="119" y="102"/>
                  </a:cubicBezTo>
                  <a:cubicBezTo>
                    <a:pt x="60" y="102"/>
                    <a:pt x="60" y="102"/>
                    <a:pt x="60" y="102"/>
                  </a:cubicBezTo>
                  <a:cubicBezTo>
                    <a:pt x="84" y="70"/>
                    <a:pt x="117" y="46"/>
                    <a:pt x="155" y="32"/>
                  </a:cubicBezTo>
                  <a:close/>
                  <a:moveTo>
                    <a:pt x="47" y="123"/>
                  </a:moveTo>
                  <a:cubicBezTo>
                    <a:pt x="112" y="123"/>
                    <a:pt x="112" y="123"/>
                    <a:pt x="112" y="123"/>
                  </a:cubicBezTo>
                  <a:cubicBezTo>
                    <a:pt x="104" y="149"/>
                    <a:pt x="98" y="179"/>
                    <a:pt x="96" y="210"/>
                  </a:cubicBezTo>
                  <a:cubicBezTo>
                    <a:pt x="21" y="210"/>
                    <a:pt x="21" y="210"/>
                    <a:pt x="21" y="210"/>
                  </a:cubicBezTo>
                  <a:cubicBezTo>
                    <a:pt x="23" y="179"/>
                    <a:pt x="32" y="149"/>
                    <a:pt x="47" y="123"/>
                  </a:cubicBezTo>
                  <a:close/>
                  <a:moveTo>
                    <a:pt x="21" y="231"/>
                  </a:moveTo>
                  <a:cubicBezTo>
                    <a:pt x="96" y="231"/>
                    <a:pt x="96" y="231"/>
                    <a:pt x="96" y="231"/>
                  </a:cubicBezTo>
                  <a:cubicBezTo>
                    <a:pt x="97" y="263"/>
                    <a:pt x="103" y="293"/>
                    <a:pt x="111" y="319"/>
                  </a:cubicBezTo>
                  <a:cubicBezTo>
                    <a:pt x="47" y="319"/>
                    <a:pt x="47" y="319"/>
                    <a:pt x="47" y="319"/>
                  </a:cubicBezTo>
                  <a:cubicBezTo>
                    <a:pt x="32" y="292"/>
                    <a:pt x="23" y="263"/>
                    <a:pt x="21" y="231"/>
                  </a:cubicBezTo>
                  <a:close/>
                  <a:moveTo>
                    <a:pt x="60" y="339"/>
                  </a:moveTo>
                  <a:cubicBezTo>
                    <a:pt x="118" y="339"/>
                    <a:pt x="118" y="339"/>
                    <a:pt x="118" y="339"/>
                  </a:cubicBezTo>
                  <a:cubicBezTo>
                    <a:pt x="128" y="368"/>
                    <a:pt x="140" y="392"/>
                    <a:pt x="150" y="408"/>
                  </a:cubicBezTo>
                  <a:cubicBezTo>
                    <a:pt x="114" y="394"/>
                    <a:pt x="83" y="370"/>
                    <a:pt x="60" y="339"/>
                  </a:cubicBezTo>
                  <a:close/>
                  <a:moveTo>
                    <a:pt x="211" y="421"/>
                  </a:moveTo>
                  <a:cubicBezTo>
                    <a:pt x="201" y="420"/>
                    <a:pt x="190" y="419"/>
                    <a:pt x="181" y="417"/>
                  </a:cubicBezTo>
                  <a:cubicBezTo>
                    <a:pt x="174" y="408"/>
                    <a:pt x="156" y="380"/>
                    <a:pt x="140" y="339"/>
                  </a:cubicBezTo>
                  <a:cubicBezTo>
                    <a:pt x="211" y="339"/>
                    <a:pt x="211" y="339"/>
                    <a:pt x="211" y="339"/>
                  </a:cubicBezTo>
                  <a:lnTo>
                    <a:pt x="211" y="421"/>
                  </a:lnTo>
                  <a:close/>
                  <a:moveTo>
                    <a:pt x="211" y="319"/>
                  </a:moveTo>
                  <a:cubicBezTo>
                    <a:pt x="133" y="319"/>
                    <a:pt x="133" y="319"/>
                    <a:pt x="133" y="319"/>
                  </a:cubicBezTo>
                  <a:cubicBezTo>
                    <a:pt x="125" y="293"/>
                    <a:pt x="118" y="263"/>
                    <a:pt x="117" y="231"/>
                  </a:cubicBezTo>
                  <a:cubicBezTo>
                    <a:pt x="211" y="231"/>
                    <a:pt x="211" y="231"/>
                    <a:pt x="211" y="231"/>
                  </a:cubicBezTo>
                  <a:lnTo>
                    <a:pt x="211" y="319"/>
                  </a:lnTo>
                  <a:close/>
                  <a:moveTo>
                    <a:pt x="211" y="210"/>
                  </a:moveTo>
                  <a:cubicBezTo>
                    <a:pt x="117" y="210"/>
                    <a:pt x="117" y="210"/>
                    <a:pt x="117" y="210"/>
                  </a:cubicBezTo>
                  <a:cubicBezTo>
                    <a:pt x="118" y="179"/>
                    <a:pt x="125" y="149"/>
                    <a:pt x="134" y="123"/>
                  </a:cubicBezTo>
                  <a:cubicBezTo>
                    <a:pt x="211" y="123"/>
                    <a:pt x="211" y="123"/>
                    <a:pt x="211" y="123"/>
                  </a:cubicBezTo>
                  <a:lnTo>
                    <a:pt x="211" y="210"/>
                  </a:lnTo>
                  <a:close/>
                  <a:moveTo>
                    <a:pt x="211" y="102"/>
                  </a:moveTo>
                  <a:cubicBezTo>
                    <a:pt x="142" y="102"/>
                    <a:pt x="142" y="102"/>
                    <a:pt x="142" y="102"/>
                  </a:cubicBezTo>
                  <a:cubicBezTo>
                    <a:pt x="159" y="62"/>
                    <a:pt x="179" y="33"/>
                    <a:pt x="185" y="24"/>
                  </a:cubicBezTo>
                  <a:cubicBezTo>
                    <a:pt x="194" y="23"/>
                    <a:pt x="202" y="21"/>
                    <a:pt x="211" y="21"/>
                  </a:cubicBezTo>
                  <a:lnTo>
                    <a:pt x="211" y="102"/>
                  </a:lnTo>
                  <a:close/>
                  <a:moveTo>
                    <a:pt x="421" y="210"/>
                  </a:moveTo>
                  <a:cubicBezTo>
                    <a:pt x="346" y="210"/>
                    <a:pt x="346" y="210"/>
                    <a:pt x="346" y="210"/>
                  </a:cubicBezTo>
                  <a:cubicBezTo>
                    <a:pt x="345" y="179"/>
                    <a:pt x="339" y="149"/>
                    <a:pt x="331" y="123"/>
                  </a:cubicBezTo>
                  <a:cubicBezTo>
                    <a:pt x="396" y="123"/>
                    <a:pt x="396" y="123"/>
                    <a:pt x="396" y="123"/>
                  </a:cubicBezTo>
                  <a:cubicBezTo>
                    <a:pt x="410" y="149"/>
                    <a:pt x="419" y="179"/>
                    <a:pt x="421" y="210"/>
                  </a:cubicBezTo>
                  <a:close/>
                  <a:moveTo>
                    <a:pt x="382" y="102"/>
                  </a:moveTo>
                  <a:cubicBezTo>
                    <a:pt x="323" y="102"/>
                    <a:pt x="323" y="102"/>
                    <a:pt x="323" y="102"/>
                  </a:cubicBezTo>
                  <a:cubicBezTo>
                    <a:pt x="312" y="73"/>
                    <a:pt x="298" y="49"/>
                    <a:pt x="288" y="32"/>
                  </a:cubicBezTo>
                  <a:cubicBezTo>
                    <a:pt x="326" y="46"/>
                    <a:pt x="359" y="70"/>
                    <a:pt x="382" y="102"/>
                  </a:cubicBezTo>
                  <a:close/>
                  <a:moveTo>
                    <a:pt x="232" y="21"/>
                  </a:moveTo>
                  <a:cubicBezTo>
                    <a:pt x="240" y="21"/>
                    <a:pt x="249" y="23"/>
                    <a:pt x="257" y="24"/>
                  </a:cubicBezTo>
                  <a:cubicBezTo>
                    <a:pt x="264" y="33"/>
                    <a:pt x="284" y="62"/>
                    <a:pt x="301" y="102"/>
                  </a:cubicBezTo>
                  <a:cubicBezTo>
                    <a:pt x="232" y="102"/>
                    <a:pt x="232" y="102"/>
                    <a:pt x="232" y="102"/>
                  </a:cubicBezTo>
                  <a:lnTo>
                    <a:pt x="232" y="21"/>
                  </a:lnTo>
                  <a:close/>
                  <a:moveTo>
                    <a:pt x="232" y="123"/>
                  </a:moveTo>
                  <a:cubicBezTo>
                    <a:pt x="308" y="123"/>
                    <a:pt x="308" y="123"/>
                    <a:pt x="308" y="123"/>
                  </a:cubicBezTo>
                  <a:cubicBezTo>
                    <a:pt x="317" y="149"/>
                    <a:pt x="324" y="179"/>
                    <a:pt x="325" y="210"/>
                  </a:cubicBezTo>
                  <a:cubicBezTo>
                    <a:pt x="232" y="210"/>
                    <a:pt x="232" y="210"/>
                    <a:pt x="232" y="210"/>
                  </a:cubicBezTo>
                  <a:lnTo>
                    <a:pt x="232" y="123"/>
                  </a:lnTo>
                  <a:close/>
                  <a:moveTo>
                    <a:pt x="232" y="231"/>
                  </a:moveTo>
                  <a:cubicBezTo>
                    <a:pt x="325" y="231"/>
                    <a:pt x="325" y="231"/>
                    <a:pt x="325" y="231"/>
                  </a:cubicBezTo>
                  <a:cubicBezTo>
                    <a:pt x="324" y="263"/>
                    <a:pt x="318" y="293"/>
                    <a:pt x="310" y="319"/>
                  </a:cubicBezTo>
                  <a:cubicBezTo>
                    <a:pt x="232" y="319"/>
                    <a:pt x="232" y="319"/>
                    <a:pt x="232" y="319"/>
                  </a:cubicBezTo>
                  <a:lnTo>
                    <a:pt x="232" y="231"/>
                  </a:lnTo>
                  <a:close/>
                  <a:moveTo>
                    <a:pt x="232" y="421"/>
                  </a:moveTo>
                  <a:cubicBezTo>
                    <a:pt x="232" y="339"/>
                    <a:pt x="232" y="339"/>
                    <a:pt x="232" y="339"/>
                  </a:cubicBezTo>
                  <a:cubicBezTo>
                    <a:pt x="302" y="339"/>
                    <a:pt x="302" y="339"/>
                    <a:pt x="302" y="339"/>
                  </a:cubicBezTo>
                  <a:cubicBezTo>
                    <a:pt x="287" y="380"/>
                    <a:pt x="268" y="408"/>
                    <a:pt x="262" y="417"/>
                  </a:cubicBezTo>
                  <a:cubicBezTo>
                    <a:pt x="252" y="419"/>
                    <a:pt x="242" y="420"/>
                    <a:pt x="232" y="421"/>
                  </a:cubicBezTo>
                  <a:close/>
                  <a:moveTo>
                    <a:pt x="292" y="408"/>
                  </a:moveTo>
                  <a:cubicBezTo>
                    <a:pt x="302" y="392"/>
                    <a:pt x="314" y="368"/>
                    <a:pt x="325" y="339"/>
                  </a:cubicBezTo>
                  <a:cubicBezTo>
                    <a:pt x="382" y="339"/>
                    <a:pt x="382" y="339"/>
                    <a:pt x="382" y="339"/>
                  </a:cubicBezTo>
                  <a:cubicBezTo>
                    <a:pt x="360" y="370"/>
                    <a:pt x="329" y="394"/>
                    <a:pt x="292" y="408"/>
                  </a:cubicBezTo>
                  <a:close/>
                  <a:moveTo>
                    <a:pt x="396" y="319"/>
                  </a:moveTo>
                  <a:cubicBezTo>
                    <a:pt x="332" y="319"/>
                    <a:pt x="332" y="319"/>
                    <a:pt x="332" y="319"/>
                  </a:cubicBezTo>
                  <a:cubicBezTo>
                    <a:pt x="339" y="293"/>
                    <a:pt x="345" y="263"/>
                    <a:pt x="346" y="231"/>
                  </a:cubicBezTo>
                  <a:cubicBezTo>
                    <a:pt x="421" y="231"/>
                    <a:pt x="421" y="231"/>
                    <a:pt x="421" y="231"/>
                  </a:cubicBezTo>
                  <a:cubicBezTo>
                    <a:pt x="419" y="263"/>
                    <a:pt x="410" y="292"/>
                    <a:pt x="396" y="319"/>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grpSp>
      <p:grpSp>
        <p:nvGrpSpPr>
          <p:cNvPr id="1019" name="Google Shape;1019;p21"/>
          <p:cNvGrpSpPr/>
          <p:nvPr/>
        </p:nvGrpSpPr>
        <p:grpSpPr>
          <a:xfrm>
            <a:off x="876122" y="2333110"/>
            <a:ext cx="228238" cy="226398"/>
            <a:chOff x="5802313" y="1427163"/>
            <a:chExt cx="590550" cy="585788"/>
          </a:xfrm>
        </p:grpSpPr>
        <p:sp>
          <p:nvSpPr>
            <p:cNvPr id="1020" name="Google Shape;1020;p21"/>
            <p:cNvSpPr/>
            <p:nvPr/>
          </p:nvSpPr>
          <p:spPr>
            <a:xfrm>
              <a:off x="5802313" y="1427163"/>
              <a:ext cx="590550" cy="585788"/>
            </a:xfrm>
            <a:custGeom>
              <a:rect b="b" l="l" r="r" t="t"/>
              <a:pathLst>
                <a:path extrusionOk="0" h="663" w="663">
                  <a:moveTo>
                    <a:pt x="331" y="0"/>
                  </a:moveTo>
                  <a:cubicBezTo>
                    <a:pt x="148" y="0"/>
                    <a:pt x="0" y="149"/>
                    <a:pt x="0" y="332"/>
                  </a:cubicBezTo>
                  <a:cubicBezTo>
                    <a:pt x="0" y="515"/>
                    <a:pt x="148" y="663"/>
                    <a:pt x="331" y="663"/>
                  </a:cubicBezTo>
                  <a:cubicBezTo>
                    <a:pt x="514" y="663"/>
                    <a:pt x="663" y="515"/>
                    <a:pt x="663" y="332"/>
                  </a:cubicBezTo>
                  <a:cubicBezTo>
                    <a:pt x="663" y="149"/>
                    <a:pt x="514" y="0"/>
                    <a:pt x="331" y="0"/>
                  </a:cubicBezTo>
                  <a:close/>
                  <a:moveTo>
                    <a:pt x="331" y="632"/>
                  </a:moveTo>
                  <a:cubicBezTo>
                    <a:pt x="166" y="632"/>
                    <a:pt x="31" y="497"/>
                    <a:pt x="31" y="332"/>
                  </a:cubicBezTo>
                  <a:cubicBezTo>
                    <a:pt x="31" y="166"/>
                    <a:pt x="166" y="31"/>
                    <a:pt x="331" y="31"/>
                  </a:cubicBezTo>
                  <a:cubicBezTo>
                    <a:pt x="497" y="31"/>
                    <a:pt x="632" y="166"/>
                    <a:pt x="632" y="332"/>
                  </a:cubicBezTo>
                  <a:cubicBezTo>
                    <a:pt x="632" y="497"/>
                    <a:pt x="497" y="632"/>
                    <a:pt x="331" y="632"/>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21" name="Google Shape;1021;p21"/>
            <p:cNvSpPr/>
            <p:nvPr/>
          </p:nvSpPr>
          <p:spPr>
            <a:xfrm>
              <a:off x="5930900" y="1608138"/>
              <a:ext cx="331788" cy="127000"/>
            </a:xfrm>
            <a:custGeom>
              <a:rect b="b" l="l" r="r" t="t"/>
              <a:pathLst>
                <a:path extrusionOk="0" h="145" w="373">
                  <a:moveTo>
                    <a:pt x="373" y="7"/>
                  </a:moveTo>
                  <a:cubicBezTo>
                    <a:pt x="368" y="3"/>
                    <a:pt x="362" y="0"/>
                    <a:pt x="355" y="0"/>
                  </a:cubicBezTo>
                  <a:cubicBezTo>
                    <a:pt x="18" y="0"/>
                    <a:pt x="18" y="0"/>
                    <a:pt x="18" y="0"/>
                  </a:cubicBezTo>
                  <a:cubicBezTo>
                    <a:pt x="11" y="0"/>
                    <a:pt x="5" y="3"/>
                    <a:pt x="0" y="6"/>
                  </a:cubicBezTo>
                  <a:cubicBezTo>
                    <a:pt x="187" y="145"/>
                    <a:pt x="187" y="145"/>
                    <a:pt x="187" y="145"/>
                  </a:cubicBezTo>
                  <a:lnTo>
                    <a:pt x="373" y="7"/>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22" name="Google Shape;1022;p21"/>
            <p:cNvSpPr/>
            <p:nvPr/>
          </p:nvSpPr>
          <p:spPr>
            <a:xfrm>
              <a:off x="6172200" y="1630363"/>
              <a:ext cx="101600" cy="185738"/>
            </a:xfrm>
            <a:custGeom>
              <a:rect b="b" l="l" r="r" t="t"/>
              <a:pathLst>
                <a:path extrusionOk="0" h="211" w="114">
                  <a:moveTo>
                    <a:pt x="0" y="84"/>
                  </a:moveTo>
                  <a:cubicBezTo>
                    <a:pt x="111" y="211"/>
                    <a:pt x="111" y="211"/>
                    <a:pt x="111" y="211"/>
                  </a:cubicBezTo>
                  <a:cubicBezTo>
                    <a:pt x="113" y="207"/>
                    <a:pt x="114" y="203"/>
                    <a:pt x="114" y="198"/>
                  </a:cubicBezTo>
                  <a:cubicBezTo>
                    <a:pt x="114" y="5"/>
                    <a:pt x="114" y="5"/>
                    <a:pt x="114" y="5"/>
                  </a:cubicBezTo>
                  <a:cubicBezTo>
                    <a:pt x="114" y="3"/>
                    <a:pt x="113" y="2"/>
                    <a:pt x="113" y="0"/>
                  </a:cubicBezTo>
                  <a:lnTo>
                    <a:pt x="0" y="84"/>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23" name="Google Shape;1023;p21"/>
            <p:cNvSpPr/>
            <p:nvPr/>
          </p:nvSpPr>
          <p:spPr>
            <a:xfrm>
              <a:off x="5937250" y="1714500"/>
              <a:ext cx="320675" cy="117475"/>
            </a:xfrm>
            <a:custGeom>
              <a:rect b="b" l="l" r="r" t="t"/>
              <a:pathLst>
                <a:path extrusionOk="0" h="132" w="360">
                  <a:moveTo>
                    <a:pt x="187" y="45"/>
                  </a:moveTo>
                  <a:cubicBezTo>
                    <a:pt x="185" y="47"/>
                    <a:pt x="183" y="47"/>
                    <a:pt x="180" y="47"/>
                  </a:cubicBezTo>
                  <a:cubicBezTo>
                    <a:pt x="178" y="47"/>
                    <a:pt x="176" y="47"/>
                    <a:pt x="174" y="45"/>
                  </a:cubicBezTo>
                  <a:cubicBezTo>
                    <a:pt x="112" y="0"/>
                    <a:pt x="112" y="0"/>
                    <a:pt x="112" y="0"/>
                  </a:cubicBezTo>
                  <a:cubicBezTo>
                    <a:pt x="0" y="130"/>
                    <a:pt x="0" y="130"/>
                    <a:pt x="0" y="130"/>
                  </a:cubicBezTo>
                  <a:cubicBezTo>
                    <a:pt x="3" y="131"/>
                    <a:pt x="7" y="132"/>
                    <a:pt x="11" y="132"/>
                  </a:cubicBezTo>
                  <a:cubicBezTo>
                    <a:pt x="348" y="132"/>
                    <a:pt x="348" y="132"/>
                    <a:pt x="348" y="132"/>
                  </a:cubicBezTo>
                  <a:cubicBezTo>
                    <a:pt x="352" y="132"/>
                    <a:pt x="356" y="131"/>
                    <a:pt x="360" y="130"/>
                  </a:cubicBezTo>
                  <a:cubicBezTo>
                    <a:pt x="248" y="0"/>
                    <a:pt x="248" y="0"/>
                    <a:pt x="248" y="0"/>
                  </a:cubicBezTo>
                  <a:lnTo>
                    <a:pt x="187" y="45"/>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24" name="Google Shape;1024;p21"/>
            <p:cNvSpPr/>
            <p:nvPr/>
          </p:nvSpPr>
          <p:spPr>
            <a:xfrm>
              <a:off x="5919788" y="1628775"/>
              <a:ext cx="103188" cy="188913"/>
            </a:xfrm>
            <a:custGeom>
              <a:rect b="b" l="l" r="r" t="t"/>
              <a:pathLst>
                <a:path extrusionOk="0" h="213" w="115">
                  <a:moveTo>
                    <a:pt x="1" y="0"/>
                  </a:moveTo>
                  <a:cubicBezTo>
                    <a:pt x="0" y="2"/>
                    <a:pt x="0" y="4"/>
                    <a:pt x="0" y="6"/>
                  </a:cubicBezTo>
                  <a:cubicBezTo>
                    <a:pt x="0" y="199"/>
                    <a:pt x="0" y="199"/>
                    <a:pt x="0" y="199"/>
                  </a:cubicBezTo>
                  <a:cubicBezTo>
                    <a:pt x="0" y="204"/>
                    <a:pt x="1" y="209"/>
                    <a:pt x="3" y="213"/>
                  </a:cubicBezTo>
                  <a:cubicBezTo>
                    <a:pt x="115" y="84"/>
                    <a:pt x="115" y="84"/>
                    <a:pt x="115" y="84"/>
                  </a:cubicBezTo>
                  <a:lnTo>
                    <a:pt x="1" y="0"/>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grpSp>
      <p:grpSp>
        <p:nvGrpSpPr>
          <p:cNvPr id="1025" name="Google Shape;1025;p21"/>
          <p:cNvGrpSpPr/>
          <p:nvPr/>
        </p:nvGrpSpPr>
        <p:grpSpPr>
          <a:xfrm>
            <a:off x="876122" y="2058856"/>
            <a:ext cx="228238" cy="226398"/>
            <a:chOff x="5802313" y="717550"/>
            <a:chExt cx="590550" cy="585788"/>
          </a:xfrm>
        </p:grpSpPr>
        <p:sp>
          <p:nvSpPr>
            <p:cNvPr id="1026" name="Google Shape;1026;p21"/>
            <p:cNvSpPr/>
            <p:nvPr/>
          </p:nvSpPr>
          <p:spPr>
            <a:xfrm>
              <a:off x="5802313" y="717550"/>
              <a:ext cx="590550" cy="585788"/>
            </a:xfrm>
            <a:custGeom>
              <a:rect b="b" l="l" r="r" t="t"/>
              <a:pathLst>
                <a:path extrusionOk="0" h="663" w="663">
                  <a:moveTo>
                    <a:pt x="331" y="0"/>
                  </a:moveTo>
                  <a:cubicBezTo>
                    <a:pt x="148" y="0"/>
                    <a:pt x="0" y="148"/>
                    <a:pt x="0" y="331"/>
                  </a:cubicBezTo>
                  <a:cubicBezTo>
                    <a:pt x="0" y="514"/>
                    <a:pt x="148" y="663"/>
                    <a:pt x="331" y="663"/>
                  </a:cubicBezTo>
                  <a:cubicBezTo>
                    <a:pt x="514" y="663"/>
                    <a:pt x="663" y="514"/>
                    <a:pt x="663" y="331"/>
                  </a:cubicBezTo>
                  <a:cubicBezTo>
                    <a:pt x="663" y="148"/>
                    <a:pt x="514" y="0"/>
                    <a:pt x="331" y="0"/>
                  </a:cubicBezTo>
                  <a:close/>
                  <a:moveTo>
                    <a:pt x="331" y="632"/>
                  </a:moveTo>
                  <a:cubicBezTo>
                    <a:pt x="166" y="632"/>
                    <a:pt x="31" y="497"/>
                    <a:pt x="31" y="331"/>
                  </a:cubicBezTo>
                  <a:cubicBezTo>
                    <a:pt x="31" y="165"/>
                    <a:pt x="166" y="31"/>
                    <a:pt x="331" y="31"/>
                  </a:cubicBezTo>
                  <a:cubicBezTo>
                    <a:pt x="497" y="31"/>
                    <a:pt x="632" y="165"/>
                    <a:pt x="632" y="331"/>
                  </a:cubicBezTo>
                  <a:cubicBezTo>
                    <a:pt x="632" y="497"/>
                    <a:pt x="497" y="632"/>
                    <a:pt x="331" y="632"/>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sp>
          <p:nvSpPr>
            <p:cNvPr id="1027" name="Google Shape;1027;p21"/>
            <p:cNvSpPr/>
            <p:nvPr/>
          </p:nvSpPr>
          <p:spPr>
            <a:xfrm>
              <a:off x="5942013" y="857250"/>
              <a:ext cx="307975" cy="306388"/>
            </a:xfrm>
            <a:custGeom>
              <a:rect b="b" l="l" r="r" t="t"/>
              <a:pathLst>
                <a:path extrusionOk="0" h="346" w="346">
                  <a:moveTo>
                    <a:pt x="338" y="253"/>
                  </a:moveTo>
                  <a:cubicBezTo>
                    <a:pt x="258" y="223"/>
                    <a:pt x="258" y="223"/>
                    <a:pt x="258" y="223"/>
                  </a:cubicBezTo>
                  <a:cubicBezTo>
                    <a:pt x="253" y="221"/>
                    <a:pt x="248" y="222"/>
                    <a:pt x="244" y="226"/>
                  </a:cubicBezTo>
                  <a:cubicBezTo>
                    <a:pt x="234" y="238"/>
                    <a:pt x="219" y="264"/>
                    <a:pt x="206" y="264"/>
                  </a:cubicBezTo>
                  <a:cubicBezTo>
                    <a:pt x="190" y="264"/>
                    <a:pt x="149" y="231"/>
                    <a:pt x="132" y="214"/>
                  </a:cubicBezTo>
                  <a:cubicBezTo>
                    <a:pt x="116" y="198"/>
                    <a:pt x="83" y="157"/>
                    <a:pt x="83" y="140"/>
                  </a:cubicBezTo>
                  <a:cubicBezTo>
                    <a:pt x="83" y="128"/>
                    <a:pt x="108" y="112"/>
                    <a:pt x="120" y="102"/>
                  </a:cubicBezTo>
                  <a:cubicBezTo>
                    <a:pt x="124" y="99"/>
                    <a:pt x="126" y="93"/>
                    <a:pt x="124" y="88"/>
                  </a:cubicBezTo>
                  <a:cubicBezTo>
                    <a:pt x="94" y="8"/>
                    <a:pt x="94" y="8"/>
                    <a:pt x="94" y="8"/>
                  </a:cubicBezTo>
                  <a:cubicBezTo>
                    <a:pt x="92" y="3"/>
                    <a:pt x="87" y="0"/>
                    <a:pt x="82" y="0"/>
                  </a:cubicBezTo>
                  <a:cubicBezTo>
                    <a:pt x="58" y="0"/>
                    <a:pt x="58" y="0"/>
                    <a:pt x="58" y="0"/>
                  </a:cubicBezTo>
                  <a:cubicBezTo>
                    <a:pt x="41" y="0"/>
                    <a:pt x="0" y="50"/>
                    <a:pt x="0" y="83"/>
                  </a:cubicBezTo>
                  <a:cubicBezTo>
                    <a:pt x="0" y="115"/>
                    <a:pt x="17" y="181"/>
                    <a:pt x="91" y="256"/>
                  </a:cubicBezTo>
                  <a:cubicBezTo>
                    <a:pt x="165" y="330"/>
                    <a:pt x="231" y="346"/>
                    <a:pt x="264" y="346"/>
                  </a:cubicBezTo>
                  <a:cubicBezTo>
                    <a:pt x="297" y="346"/>
                    <a:pt x="346" y="305"/>
                    <a:pt x="346" y="289"/>
                  </a:cubicBezTo>
                  <a:cubicBezTo>
                    <a:pt x="346" y="264"/>
                    <a:pt x="346" y="264"/>
                    <a:pt x="346" y="264"/>
                  </a:cubicBezTo>
                  <a:cubicBezTo>
                    <a:pt x="346" y="259"/>
                    <a:pt x="343" y="254"/>
                    <a:pt x="338" y="253"/>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BE00"/>
                </a:solidFill>
                <a:latin typeface="Calibri"/>
                <a:ea typeface="Calibri"/>
                <a:cs typeface="Calibri"/>
                <a:sym typeface="Calibri"/>
              </a:endParaRPr>
            </a:p>
          </p:txBody>
        </p:sp>
      </p:grpSp>
      <p:grpSp>
        <p:nvGrpSpPr>
          <p:cNvPr id="1028" name="Google Shape;1028;p21"/>
          <p:cNvGrpSpPr/>
          <p:nvPr/>
        </p:nvGrpSpPr>
        <p:grpSpPr>
          <a:xfrm>
            <a:off x="876122" y="4019907"/>
            <a:ext cx="228238" cy="226398"/>
            <a:chOff x="5802313" y="6272213"/>
            <a:chExt cx="590550" cy="585788"/>
          </a:xfrm>
        </p:grpSpPr>
        <p:sp>
          <p:nvSpPr>
            <p:cNvPr id="1029" name="Google Shape;1029;p21"/>
            <p:cNvSpPr/>
            <p:nvPr/>
          </p:nvSpPr>
          <p:spPr>
            <a:xfrm>
              <a:off x="5802313" y="6272213"/>
              <a:ext cx="590550" cy="585788"/>
            </a:xfrm>
            <a:custGeom>
              <a:rect b="b" l="l" r="r" t="t"/>
              <a:pathLst>
                <a:path extrusionOk="0" h="663" w="663">
                  <a:moveTo>
                    <a:pt x="331" y="0"/>
                  </a:moveTo>
                  <a:cubicBezTo>
                    <a:pt x="148" y="0"/>
                    <a:pt x="0" y="148"/>
                    <a:pt x="0" y="331"/>
                  </a:cubicBezTo>
                  <a:cubicBezTo>
                    <a:pt x="0" y="514"/>
                    <a:pt x="148" y="663"/>
                    <a:pt x="331" y="663"/>
                  </a:cubicBezTo>
                  <a:cubicBezTo>
                    <a:pt x="514" y="663"/>
                    <a:pt x="663" y="514"/>
                    <a:pt x="663" y="331"/>
                  </a:cubicBezTo>
                  <a:cubicBezTo>
                    <a:pt x="663" y="148"/>
                    <a:pt x="514" y="0"/>
                    <a:pt x="331" y="0"/>
                  </a:cubicBezTo>
                  <a:close/>
                  <a:moveTo>
                    <a:pt x="331" y="632"/>
                  </a:moveTo>
                  <a:cubicBezTo>
                    <a:pt x="166" y="632"/>
                    <a:pt x="31" y="497"/>
                    <a:pt x="31" y="331"/>
                  </a:cubicBezTo>
                  <a:cubicBezTo>
                    <a:pt x="31" y="166"/>
                    <a:pt x="166" y="31"/>
                    <a:pt x="331" y="31"/>
                  </a:cubicBezTo>
                  <a:cubicBezTo>
                    <a:pt x="497" y="31"/>
                    <a:pt x="632" y="166"/>
                    <a:pt x="632" y="331"/>
                  </a:cubicBezTo>
                  <a:cubicBezTo>
                    <a:pt x="632" y="497"/>
                    <a:pt x="497" y="632"/>
                    <a:pt x="331" y="63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0" name="Google Shape;1030;p21"/>
            <p:cNvSpPr/>
            <p:nvPr/>
          </p:nvSpPr>
          <p:spPr>
            <a:xfrm>
              <a:off x="5919788" y="6442075"/>
              <a:ext cx="354013" cy="246063"/>
            </a:xfrm>
            <a:custGeom>
              <a:rect b="b" l="l" r="r" t="t"/>
              <a:pathLst>
                <a:path extrusionOk="0" h="279" w="397">
                  <a:moveTo>
                    <a:pt x="331" y="279"/>
                  </a:moveTo>
                  <a:cubicBezTo>
                    <a:pt x="65" y="279"/>
                    <a:pt x="65" y="279"/>
                    <a:pt x="65" y="279"/>
                  </a:cubicBezTo>
                  <a:cubicBezTo>
                    <a:pt x="29" y="279"/>
                    <a:pt x="0" y="250"/>
                    <a:pt x="0" y="214"/>
                  </a:cubicBezTo>
                  <a:cubicBezTo>
                    <a:pt x="0" y="65"/>
                    <a:pt x="0" y="65"/>
                    <a:pt x="0" y="65"/>
                  </a:cubicBezTo>
                  <a:cubicBezTo>
                    <a:pt x="0" y="29"/>
                    <a:pt x="29" y="0"/>
                    <a:pt x="65" y="0"/>
                  </a:cubicBezTo>
                  <a:cubicBezTo>
                    <a:pt x="331" y="0"/>
                    <a:pt x="331" y="0"/>
                    <a:pt x="331" y="0"/>
                  </a:cubicBezTo>
                  <a:cubicBezTo>
                    <a:pt x="367" y="0"/>
                    <a:pt x="397" y="29"/>
                    <a:pt x="397" y="65"/>
                  </a:cubicBezTo>
                  <a:cubicBezTo>
                    <a:pt x="397" y="214"/>
                    <a:pt x="397" y="214"/>
                    <a:pt x="397" y="214"/>
                  </a:cubicBezTo>
                  <a:cubicBezTo>
                    <a:pt x="397" y="250"/>
                    <a:pt x="367" y="279"/>
                    <a:pt x="331" y="279"/>
                  </a:cubicBezTo>
                  <a:close/>
                  <a:moveTo>
                    <a:pt x="265" y="139"/>
                  </a:moveTo>
                  <a:cubicBezTo>
                    <a:pt x="152" y="74"/>
                    <a:pt x="152" y="74"/>
                    <a:pt x="152" y="74"/>
                  </a:cubicBezTo>
                  <a:cubicBezTo>
                    <a:pt x="152" y="204"/>
                    <a:pt x="152" y="204"/>
                    <a:pt x="152" y="204"/>
                  </a:cubicBezTo>
                  <a:lnTo>
                    <a:pt x="265" y="13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1" name="Google Shape;1031;p21"/>
          <p:cNvGrpSpPr/>
          <p:nvPr/>
        </p:nvGrpSpPr>
        <p:grpSpPr>
          <a:xfrm>
            <a:off x="876122" y="3744425"/>
            <a:ext cx="228238" cy="226398"/>
            <a:chOff x="5802313" y="5559425"/>
            <a:chExt cx="590550" cy="585788"/>
          </a:xfrm>
        </p:grpSpPr>
        <p:sp>
          <p:nvSpPr>
            <p:cNvPr id="1032" name="Google Shape;1032;p21"/>
            <p:cNvSpPr/>
            <p:nvPr/>
          </p:nvSpPr>
          <p:spPr>
            <a:xfrm>
              <a:off x="5802313" y="5559425"/>
              <a:ext cx="590550" cy="585788"/>
            </a:xfrm>
            <a:custGeom>
              <a:rect b="b" l="l" r="r" t="t"/>
              <a:pathLst>
                <a:path extrusionOk="0" h="664" w="663">
                  <a:moveTo>
                    <a:pt x="331" y="0"/>
                  </a:moveTo>
                  <a:cubicBezTo>
                    <a:pt x="148" y="0"/>
                    <a:pt x="0" y="149"/>
                    <a:pt x="0" y="332"/>
                  </a:cubicBezTo>
                  <a:cubicBezTo>
                    <a:pt x="0" y="515"/>
                    <a:pt x="148" y="664"/>
                    <a:pt x="331" y="664"/>
                  </a:cubicBezTo>
                  <a:cubicBezTo>
                    <a:pt x="514" y="664"/>
                    <a:pt x="663" y="515"/>
                    <a:pt x="663" y="332"/>
                  </a:cubicBezTo>
                  <a:cubicBezTo>
                    <a:pt x="663" y="149"/>
                    <a:pt x="514" y="0"/>
                    <a:pt x="331" y="0"/>
                  </a:cubicBezTo>
                  <a:close/>
                  <a:moveTo>
                    <a:pt x="331" y="633"/>
                  </a:moveTo>
                  <a:cubicBezTo>
                    <a:pt x="166" y="633"/>
                    <a:pt x="31" y="498"/>
                    <a:pt x="31" y="332"/>
                  </a:cubicBezTo>
                  <a:cubicBezTo>
                    <a:pt x="31" y="166"/>
                    <a:pt x="166" y="32"/>
                    <a:pt x="331" y="32"/>
                  </a:cubicBezTo>
                  <a:cubicBezTo>
                    <a:pt x="497" y="32"/>
                    <a:pt x="632" y="166"/>
                    <a:pt x="632" y="332"/>
                  </a:cubicBezTo>
                  <a:cubicBezTo>
                    <a:pt x="632" y="498"/>
                    <a:pt x="497" y="633"/>
                    <a:pt x="331" y="63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3" name="Google Shape;1033;p21"/>
            <p:cNvSpPr/>
            <p:nvPr/>
          </p:nvSpPr>
          <p:spPr>
            <a:xfrm>
              <a:off x="5961063" y="5707063"/>
              <a:ext cx="68263" cy="279400"/>
            </a:xfrm>
            <a:custGeom>
              <a:rect b="b" l="l" r="r" t="t"/>
              <a:pathLst>
                <a:path extrusionOk="0" h="317" w="76">
                  <a:moveTo>
                    <a:pt x="5" y="105"/>
                  </a:moveTo>
                  <a:cubicBezTo>
                    <a:pt x="71" y="105"/>
                    <a:pt x="71" y="105"/>
                    <a:pt x="71" y="105"/>
                  </a:cubicBezTo>
                  <a:cubicBezTo>
                    <a:pt x="71" y="317"/>
                    <a:pt x="71" y="317"/>
                    <a:pt x="71" y="317"/>
                  </a:cubicBezTo>
                  <a:cubicBezTo>
                    <a:pt x="5" y="317"/>
                    <a:pt x="5" y="317"/>
                    <a:pt x="5" y="317"/>
                  </a:cubicBezTo>
                  <a:lnTo>
                    <a:pt x="5" y="105"/>
                  </a:lnTo>
                  <a:close/>
                  <a:moveTo>
                    <a:pt x="38" y="0"/>
                  </a:moveTo>
                  <a:cubicBezTo>
                    <a:pt x="59" y="0"/>
                    <a:pt x="76" y="17"/>
                    <a:pt x="76" y="38"/>
                  </a:cubicBezTo>
                  <a:cubicBezTo>
                    <a:pt x="76" y="59"/>
                    <a:pt x="59" y="76"/>
                    <a:pt x="38" y="76"/>
                  </a:cubicBezTo>
                  <a:cubicBezTo>
                    <a:pt x="17" y="76"/>
                    <a:pt x="0" y="59"/>
                    <a:pt x="0" y="38"/>
                  </a:cubicBezTo>
                  <a:cubicBezTo>
                    <a:pt x="0" y="17"/>
                    <a:pt x="17" y="0"/>
                    <a:pt x="38" y="0"/>
                  </a:cubicBezTo>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4" name="Google Shape;1034;p21"/>
            <p:cNvSpPr/>
            <p:nvPr/>
          </p:nvSpPr>
          <p:spPr>
            <a:xfrm>
              <a:off x="6061075" y="5795963"/>
              <a:ext cx="182563" cy="190500"/>
            </a:xfrm>
            <a:custGeom>
              <a:rect b="b" l="l" r="r" t="t"/>
              <a:pathLst>
                <a:path extrusionOk="0" h="217" w="205">
                  <a:moveTo>
                    <a:pt x="0" y="5"/>
                  </a:moveTo>
                  <a:cubicBezTo>
                    <a:pt x="63" y="5"/>
                    <a:pt x="63" y="5"/>
                    <a:pt x="63" y="5"/>
                  </a:cubicBezTo>
                  <a:cubicBezTo>
                    <a:pt x="63" y="34"/>
                    <a:pt x="63" y="34"/>
                    <a:pt x="63" y="34"/>
                  </a:cubicBezTo>
                  <a:cubicBezTo>
                    <a:pt x="63" y="34"/>
                    <a:pt x="63" y="34"/>
                    <a:pt x="63" y="34"/>
                  </a:cubicBezTo>
                  <a:cubicBezTo>
                    <a:pt x="72" y="18"/>
                    <a:pt x="94" y="0"/>
                    <a:pt x="126" y="0"/>
                  </a:cubicBezTo>
                  <a:cubicBezTo>
                    <a:pt x="192" y="0"/>
                    <a:pt x="205" y="44"/>
                    <a:pt x="205" y="101"/>
                  </a:cubicBezTo>
                  <a:cubicBezTo>
                    <a:pt x="205" y="217"/>
                    <a:pt x="205" y="217"/>
                    <a:pt x="205" y="217"/>
                  </a:cubicBezTo>
                  <a:cubicBezTo>
                    <a:pt x="139" y="217"/>
                    <a:pt x="139" y="217"/>
                    <a:pt x="139" y="217"/>
                  </a:cubicBezTo>
                  <a:cubicBezTo>
                    <a:pt x="139" y="114"/>
                    <a:pt x="139" y="114"/>
                    <a:pt x="139" y="114"/>
                  </a:cubicBezTo>
                  <a:cubicBezTo>
                    <a:pt x="139" y="89"/>
                    <a:pt x="138" y="58"/>
                    <a:pt x="105" y="58"/>
                  </a:cubicBezTo>
                  <a:cubicBezTo>
                    <a:pt x="70" y="58"/>
                    <a:pt x="65" y="85"/>
                    <a:pt x="65" y="112"/>
                  </a:cubicBezTo>
                  <a:cubicBezTo>
                    <a:pt x="65" y="217"/>
                    <a:pt x="65" y="217"/>
                    <a:pt x="65" y="217"/>
                  </a:cubicBezTo>
                  <a:cubicBezTo>
                    <a:pt x="0" y="217"/>
                    <a:pt x="0" y="217"/>
                    <a:pt x="0" y="217"/>
                  </a:cubicBezTo>
                  <a:lnTo>
                    <a:pt x="0" y="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5" name="Google Shape;1035;p21"/>
          <p:cNvSpPr txBox="1"/>
          <p:nvPr/>
        </p:nvSpPr>
        <p:spPr>
          <a:xfrm>
            <a:off x="1111617" y="1698171"/>
            <a:ext cx="3383664" cy="634939"/>
          </a:xfrm>
          <a:prstGeom prst="rect">
            <a:avLst/>
          </a:prstGeom>
          <a:noFill/>
          <a:ln>
            <a:noFill/>
          </a:ln>
        </p:spPr>
        <p:txBody>
          <a:bodyPr anchorCtr="0" anchor="t" bIns="45700" lIns="91425" spcFirstLastPara="1" rIns="91425" wrap="square" tIns="45700">
            <a:noAutofit/>
          </a:bodyPr>
          <a:lstStyle/>
          <a:p>
            <a:pPr indent="0" lvl="0" marL="0" marR="0" rtl="0" algn="just">
              <a:lnSpc>
                <a:spcPct val="157142"/>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Address: Valge 13, 11415, Tallinn, Estonia</a:t>
            </a:r>
            <a:endParaRPr/>
          </a:p>
          <a:p>
            <a:pPr indent="0" lvl="0" marL="0" marR="0" rtl="0" algn="just">
              <a:lnSpc>
                <a:spcPct val="157142"/>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Phone &amp; business WA: +37 269 807 09</a:t>
            </a:r>
            <a:endParaRPr sz="1400">
              <a:solidFill>
                <a:schemeClr val="lt1"/>
              </a:solidFill>
              <a:latin typeface="Calibri"/>
              <a:ea typeface="Calibri"/>
              <a:cs typeface="Calibri"/>
              <a:sym typeface="Calibri"/>
            </a:endParaRPr>
          </a:p>
        </p:txBody>
      </p:sp>
      <p:sp>
        <p:nvSpPr>
          <p:cNvPr id="1036" name="Google Shape;1036;p21">
            <a:hlinkClick r:id="rId8"/>
          </p:cNvPr>
          <p:cNvSpPr txBox="1"/>
          <p:nvPr/>
        </p:nvSpPr>
        <p:spPr>
          <a:xfrm>
            <a:off x="1111617" y="2333111"/>
            <a:ext cx="3383664" cy="226398"/>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E-mail: info@second-breath.ee</a:t>
            </a:r>
            <a:endParaRPr sz="1400">
              <a:solidFill>
                <a:schemeClr val="lt1"/>
              </a:solidFill>
              <a:latin typeface="Calibri"/>
              <a:ea typeface="Calibri"/>
              <a:cs typeface="Calibri"/>
              <a:sym typeface="Calibri"/>
            </a:endParaRPr>
          </a:p>
        </p:txBody>
      </p:sp>
      <p:sp>
        <p:nvSpPr>
          <p:cNvPr id="1037" name="Google Shape;1037;p21">
            <a:hlinkClick r:id="rId9"/>
          </p:cNvPr>
          <p:cNvSpPr txBox="1"/>
          <p:nvPr/>
        </p:nvSpPr>
        <p:spPr>
          <a:xfrm>
            <a:off x="1111617" y="2607363"/>
            <a:ext cx="3383664" cy="226398"/>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Web: www.second-breath.ee</a:t>
            </a:r>
            <a:endParaRPr/>
          </a:p>
        </p:txBody>
      </p:sp>
      <p:sp>
        <p:nvSpPr>
          <p:cNvPr id="1038" name="Google Shape;1038;p21"/>
          <p:cNvSpPr txBox="1"/>
          <p:nvPr/>
        </p:nvSpPr>
        <p:spPr>
          <a:xfrm>
            <a:off x="1111617" y="3510402"/>
            <a:ext cx="3383664" cy="226398"/>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FFBE00"/>
              </a:buClr>
              <a:buSzPts val="1400"/>
              <a:buFont typeface="Arial"/>
              <a:buNone/>
            </a:pPr>
            <a:r>
              <a:rPr b="1" lang="en-US" sz="1400">
                <a:solidFill>
                  <a:srgbClr val="FFBE00"/>
                </a:solidFill>
                <a:latin typeface="Arial"/>
                <a:ea typeface="Arial"/>
                <a:cs typeface="Arial"/>
                <a:sym typeface="Arial"/>
              </a:rPr>
              <a:t>STAY IN THE LOOP!</a:t>
            </a:r>
            <a:endParaRPr sz="1400">
              <a:solidFill>
                <a:schemeClr val="lt1"/>
              </a:solidFill>
              <a:latin typeface="Arial"/>
              <a:ea typeface="Arial"/>
              <a:cs typeface="Arial"/>
              <a:sym typeface="Arial"/>
            </a:endParaRPr>
          </a:p>
        </p:txBody>
      </p:sp>
      <p:sp>
        <p:nvSpPr>
          <p:cNvPr id="1039" name="Google Shape;1039;p21">
            <a:hlinkClick r:id="rId10"/>
          </p:cNvPr>
          <p:cNvSpPr txBox="1"/>
          <p:nvPr/>
        </p:nvSpPr>
        <p:spPr>
          <a:xfrm>
            <a:off x="1111617" y="3758052"/>
            <a:ext cx="3383664" cy="226398"/>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Linkedin: Second Breath OÜ</a:t>
            </a:r>
            <a:endParaRPr/>
          </a:p>
        </p:txBody>
      </p:sp>
      <p:sp>
        <p:nvSpPr>
          <p:cNvPr id="1040" name="Google Shape;1040;p21">
            <a:hlinkClick r:id="rId11"/>
          </p:cNvPr>
          <p:cNvSpPr txBox="1"/>
          <p:nvPr/>
        </p:nvSpPr>
        <p:spPr>
          <a:xfrm>
            <a:off x="1111617" y="4024752"/>
            <a:ext cx="3383664" cy="226398"/>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Youtube: @secondbreath5264</a:t>
            </a:r>
            <a:endParaRPr/>
          </a:p>
        </p:txBody>
      </p:sp>
      <p:sp>
        <p:nvSpPr>
          <p:cNvPr id="1041" name="Google Shape;1041;p21"/>
          <p:cNvSpPr txBox="1"/>
          <p:nvPr/>
        </p:nvSpPr>
        <p:spPr>
          <a:xfrm>
            <a:off x="1111617" y="4570852"/>
            <a:ext cx="3383664" cy="226398"/>
          </a:xfrm>
          <a:prstGeom prst="rect">
            <a:avLst/>
          </a:prstGeom>
          <a:noFill/>
          <a:ln>
            <a:noFill/>
          </a:ln>
        </p:spPr>
        <p:txBody>
          <a:bodyPr anchorCtr="0" anchor="ctr" bIns="45700" lIns="91425" spcFirstLastPara="1" rIns="91425" wrap="square" tIns="45700">
            <a:noAutofit/>
          </a:bodyPr>
          <a:lstStyle/>
          <a:p>
            <a:pPr indent="0" lvl="0" marL="0" marR="0" rtl="0" algn="just">
              <a:lnSpc>
                <a:spcPct val="157142"/>
              </a:lnSpc>
              <a:spcBef>
                <a:spcPts val="0"/>
              </a:spcBef>
              <a:spcAft>
                <a:spcPts val="0"/>
              </a:spcAft>
              <a:buClr>
                <a:srgbClr val="FFBE00"/>
              </a:buClr>
              <a:buSzPts val="1400"/>
              <a:buFont typeface="Arial"/>
              <a:buNone/>
            </a:pPr>
            <a:r>
              <a:rPr b="1" lang="en-US" sz="1400">
                <a:solidFill>
                  <a:srgbClr val="FFBE00"/>
                </a:solidFill>
                <a:latin typeface="Arial"/>
                <a:ea typeface="Arial"/>
                <a:cs typeface="Arial"/>
                <a:sym typeface="Arial"/>
              </a:rPr>
              <a:t>VIDEO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D64"/>
        </a:solidFill>
      </p:bgPr>
    </p:bg>
    <p:spTree>
      <p:nvGrpSpPr>
        <p:cNvPr id="119" name="Shape 119"/>
        <p:cNvGrpSpPr/>
        <p:nvPr/>
      </p:nvGrpSpPr>
      <p:grpSpPr>
        <a:xfrm>
          <a:off x="0" y="0"/>
          <a:ext cx="0" cy="0"/>
          <a:chOff x="0" y="0"/>
          <a:chExt cx="0" cy="0"/>
        </a:xfrm>
      </p:grpSpPr>
      <p:sp>
        <p:nvSpPr>
          <p:cNvPr id="120" name="Google Shape;120;p3"/>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BE00"/>
              </a:buClr>
              <a:buSzPts val="2800"/>
              <a:buFont typeface="Arial Black"/>
              <a:buNone/>
            </a:pPr>
            <a:r>
              <a:rPr b="1" i="0" lang="en-US" sz="2800" u="none" cap="none" strike="noStrike">
                <a:solidFill>
                  <a:srgbClr val="FFBE00"/>
                </a:solidFill>
                <a:latin typeface="Arial Black"/>
                <a:ea typeface="Arial Black"/>
                <a:cs typeface="Arial Black"/>
                <a:sym typeface="Arial Black"/>
              </a:rPr>
              <a:t>About company</a:t>
            </a:r>
            <a:endParaRPr b="1" i="0" sz="2800" u="none" cap="none" strike="noStrike">
              <a:solidFill>
                <a:srgbClr val="FFBE00"/>
              </a:solidFill>
              <a:latin typeface="Arial Black"/>
              <a:ea typeface="Arial Black"/>
              <a:cs typeface="Arial Black"/>
              <a:sym typeface="Arial Black"/>
            </a:endParaRPr>
          </a:p>
        </p:txBody>
      </p:sp>
      <p:sp>
        <p:nvSpPr>
          <p:cNvPr id="121" name="Google Shape;121;p3"/>
          <p:cNvSpPr/>
          <p:nvPr/>
        </p:nvSpPr>
        <p:spPr>
          <a:xfrm>
            <a:off x="942975" y="2105025"/>
            <a:ext cx="2524125" cy="2079625"/>
          </a:xfrm>
          <a:custGeom>
            <a:rect b="b" l="l" r="r" t="t"/>
            <a:pathLst>
              <a:path extrusionOk="0" h="655" w="796">
                <a:moveTo>
                  <a:pt x="717" y="655"/>
                </a:moveTo>
                <a:cubicBezTo>
                  <a:pt x="78" y="655"/>
                  <a:pt x="78" y="655"/>
                  <a:pt x="78" y="655"/>
                </a:cubicBezTo>
                <a:cubicBezTo>
                  <a:pt x="35" y="655"/>
                  <a:pt x="0" y="620"/>
                  <a:pt x="0" y="577"/>
                </a:cubicBezTo>
                <a:cubicBezTo>
                  <a:pt x="0" y="79"/>
                  <a:pt x="0" y="79"/>
                  <a:pt x="0" y="79"/>
                </a:cubicBezTo>
                <a:cubicBezTo>
                  <a:pt x="0" y="35"/>
                  <a:pt x="35" y="0"/>
                  <a:pt x="78" y="0"/>
                </a:cubicBezTo>
                <a:cubicBezTo>
                  <a:pt x="717" y="0"/>
                  <a:pt x="717" y="0"/>
                  <a:pt x="717" y="0"/>
                </a:cubicBezTo>
                <a:cubicBezTo>
                  <a:pt x="761" y="0"/>
                  <a:pt x="796" y="35"/>
                  <a:pt x="796" y="79"/>
                </a:cubicBezTo>
                <a:cubicBezTo>
                  <a:pt x="796" y="577"/>
                  <a:pt x="796" y="577"/>
                  <a:pt x="796" y="577"/>
                </a:cubicBezTo>
                <a:cubicBezTo>
                  <a:pt x="796" y="620"/>
                  <a:pt x="761" y="655"/>
                  <a:pt x="717" y="655"/>
                </a:cubicBezTo>
                <a:close/>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3"/>
          <p:cNvSpPr/>
          <p:nvPr/>
        </p:nvSpPr>
        <p:spPr>
          <a:xfrm>
            <a:off x="942975" y="2257424"/>
            <a:ext cx="2519364" cy="692497"/>
          </a:xfrm>
          <a:prstGeom prst="rect">
            <a:avLst/>
          </a:prstGeom>
          <a:noFill/>
          <a:ln>
            <a:noFill/>
          </a:ln>
        </p:spPr>
        <p:txBody>
          <a:bodyPr anchorCtr="0" anchor="t" bIns="0" lIns="0" spcFirstLastPara="1" rIns="0" wrap="square" tIns="0">
            <a:spAutoFit/>
          </a:bodyPr>
          <a:lstStyle/>
          <a:p>
            <a:pPr indent="0" lvl="0" marL="0" marR="0" rtl="0" algn="ctr">
              <a:lnSpc>
                <a:spcPct val="103846"/>
              </a:lnSpc>
              <a:spcBef>
                <a:spcPts val="0"/>
              </a:spcBef>
              <a:spcAft>
                <a:spcPts val="0"/>
              </a:spcAft>
              <a:buNone/>
            </a:pPr>
            <a:r>
              <a:rPr b="1" lang="en-US" sz="2600" u="none">
                <a:solidFill>
                  <a:srgbClr val="5AB432"/>
                </a:solidFill>
                <a:latin typeface="Arial Black"/>
                <a:ea typeface="Arial Black"/>
                <a:cs typeface="Arial Black"/>
                <a:sym typeface="Arial Black"/>
              </a:rPr>
              <a:t>25+</a:t>
            </a:r>
            <a:br>
              <a:rPr b="1" lang="en-US" sz="2600" u="none">
                <a:solidFill>
                  <a:srgbClr val="5AB432"/>
                </a:solidFill>
                <a:latin typeface="Arial Black"/>
                <a:ea typeface="Arial Black"/>
                <a:cs typeface="Arial Black"/>
                <a:sym typeface="Arial Black"/>
              </a:rPr>
            </a:br>
            <a:r>
              <a:rPr b="1" lang="en-US" sz="2600" u="none">
                <a:solidFill>
                  <a:srgbClr val="5AB432"/>
                </a:solidFill>
                <a:latin typeface="Arial Black"/>
                <a:ea typeface="Arial Black"/>
                <a:cs typeface="Arial Black"/>
                <a:sym typeface="Arial Black"/>
              </a:rPr>
              <a:t>YEARS</a:t>
            </a:r>
            <a:endParaRPr b="0" sz="2600" u="none">
              <a:solidFill>
                <a:schemeClr val="dk1"/>
              </a:solidFill>
              <a:latin typeface="Arial Black"/>
              <a:ea typeface="Arial Black"/>
              <a:cs typeface="Arial Black"/>
              <a:sym typeface="Arial Black"/>
            </a:endParaRPr>
          </a:p>
        </p:txBody>
      </p:sp>
      <p:sp>
        <p:nvSpPr>
          <p:cNvPr id="123" name="Google Shape;123;p3"/>
          <p:cNvSpPr/>
          <p:nvPr/>
        </p:nvSpPr>
        <p:spPr>
          <a:xfrm>
            <a:off x="4403725" y="612775"/>
            <a:ext cx="2525713" cy="1746250"/>
          </a:xfrm>
          <a:custGeom>
            <a:rect b="b" l="l" r="r" t="t"/>
            <a:pathLst>
              <a:path extrusionOk="0" h="550" w="796">
                <a:moveTo>
                  <a:pt x="718" y="550"/>
                </a:moveTo>
                <a:cubicBezTo>
                  <a:pt x="79" y="550"/>
                  <a:pt x="79" y="550"/>
                  <a:pt x="79" y="550"/>
                </a:cubicBezTo>
                <a:cubicBezTo>
                  <a:pt x="36" y="550"/>
                  <a:pt x="0" y="515"/>
                  <a:pt x="0" y="472"/>
                </a:cubicBezTo>
                <a:cubicBezTo>
                  <a:pt x="0" y="79"/>
                  <a:pt x="0" y="79"/>
                  <a:pt x="0" y="79"/>
                </a:cubicBezTo>
                <a:cubicBezTo>
                  <a:pt x="0" y="35"/>
                  <a:pt x="36" y="0"/>
                  <a:pt x="79" y="0"/>
                </a:cubicBezTo>
                <a:cubicBezTo>
                  <a:pt x="718" y="0"/>
                  <a:pt x="718" y="0"/>
                  <a:pt x="718" y="0"/>
                </a:cubicBezTo>
                <a:cubicBezTo>
                  <a:pt x="761" y="0"/>
                  <a:pt x="796" y="35"/>
                  <a:pt x="796" y="79"/>
                </a:cubicBezTo>
                <a:cubicBezTo>
                  <a:pt x="796" y="472"/>
                  <a:pt x="796" y="472"/>
                  <a:pt x="796" y="472"/>
                </a:cubicBezTo>
                <a:cubicBezTo>
                  <a:pt x="796" y="515"/>
                  <a:pt x="761" y="550"/>
                  <a:pt x="718" y="550"/>
                </a:cubicBezTo>
                <a:close/>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
          <p:cNvSpPr/>
          <p:nvPr/>
        </p:nvSpPr>
        <p:spPr>
          <a:xfrm>
            <a:off x="4403725" y="768349"/>
            <a:ext cx="2519364" cy="692497"/>
          </a:xfrm>
          <a:prstGeom prst="rect">
            <a:avLst/>
          </a:prstGeom>
          <a:noFill/>
          <a:ln>
            <a:noFill/>
          </a:ln>
        </p:spPr>
        <p:txBody>
          <a:bodyPr anchorCtr="0" anchor="t" bIns="0" lIns="0" spcFirstLastPara="1" rIns="0" wrap="square" tIns="0">
            <a:spAutoFit/>
          </a:bodyPr>
          <a:lstStyle/>
          <a:p>
            <a:pPr indent="0" lvl="0" marL="0" marR="0" rtl="0" algn="ctr">
              <a:lnSpc>
                <a:spcPct val="103846"/>
              </a:lnSpc>
              <a:spcBef>
                <a:spcPts val="0"/>
              </a:spcBef>
              <a:spcAft>
                <a:spcPts val="0"/>
              </a:spcAft>
              <a:buNone/>
            </a:pPr>
            <a:r>
              <a:rPr b="1" lang="en-US" sz="2600" u="none">
                <a:solidFill>
                  <a:srgbClr val="F8AF00"/>
                </a:solidFill>
                <a:latin typeface="Arial Black"/>
                <a:ea typeface="Arial Black"/>
                <a:cs typeface="Arial Black"/>
                <a:sym typeface="Arial Black"/>
              </a:rPr>
              <a:t>5+</a:t>
            </a:r>
            <a:br>
              <a:rPr b="1" lang="en-US" sz="2600" u="none">
                <a:solidFill>
                  <a:srgbClr val="F8AF00"/>
                </a:solidFill>
                <a:latin typeface="Arial Black"/>
                <a:ea typeface="Arial Black"/>
                <a:cs typeface="Arial Black"/>
                <a:sym typeface="Arial Black"/>
              </a:rPr>
            </a:br>
            <a:r>
              <a:rPr b="1" lang="en-US" sz="2600" u="none">
                <a:solidFill>
                  <a:srgbClr val="F8AF00"/>
                </a:solidFill>
                <a:latin typeface="Arial Black"/>
                <a:ea typeface="Arial Black"/>
                <a:cs typeface="Arial Black"/>
                <a:sym typeface="Arial Black"/>
              </a:rPr>
              <a:t>YEARS</a:t>
            </a:r>
            <a:endParaRPr b="0" sz="2600" u="none">
              <a:solidFill>
                <a:schemeClr val="dk1"/>
              </a:solidFill>
              <a:latin typeface="Arial Black"/>
              <a:ea typeface="Arial Black"/>
              <a:cs typeface="Arial Black"/>
              <a:sym typeface="Arial Black"/>
            </a:endParaRPr>
          </a:p>
        </p:txBody>
      </p:sp>
      <p:sp>
        <p:nvSpPr>
          <p:cNvPr id="125" name="Google Shape;125;p3"/>
          <p:cNvSpPr/>
          <p:nvPr/>
        </p:nvSpPr>
        <p:spPr>
          <a:xfrm>
            <a:off x="8572500" y="1346200"/>
            <a:ext cx="2525713" cy="1689100"/>
          </a:xfrm>
          <a:custGeom>
            <a:rect b="b" l="l" r="r" t="t"/>
            <a:pathLst>
              <a:path extrusionOk="0" h="532" w="796">
                <a:moveTo>
                  <a:pt x="718" y="532"/>
                </a:moveTo>
                <a:cubicBezTo>
                  <a:pt x="79" y="532"/>
                  <a:pt x="79" y="532"/>
                  <a:pt x="79" y="532"/>
                </a:cubicBezTo>
                <a:cubicBezTo>
                  <a:pt x="36" y="532"/>
                  <a:pt x="0" y="497"/>
                  <a:pt x="0" y="453"/>
                </a:cubicBezTo>
                <a:cubicBezTo>
                  <a:pt x="0" y="79"/>
                  <a:pt x="0" y="79"/>
                  <a:pt x="0" y="79"/>
                </a:cubicBezTo>
                <a:cubicBezTo>
                  <a:pt x="0" y="35"/>
                  <a:pt x="36" y="0"/>
                  <a:pt x="79" y="0"/>
                </a:cubicBezTo>
                <a:cubicBezTo>
                  <a:pt x="718" y="0"/>
                  <a:pt x="718" y="0"/>
                  <a:pt x="718" y="0"/>
                </a:cubicBezTo>
                <a:cubicBezTo>
                  <a:pt x="761" y="0"/>
                  <a:pt x="796" y="35"/>
                  <a:pt x="796" y="79"/>
                </a:cubicBezTo>
                <a:cubicBezTo>
                  <a:pt x="796" y="453"/>
                  <a:pt x="796" y="453"/>
                  <a:pt x="796" y="453"/>
                </a:cubicBezTo>
                <a:cubicBezTo>
                  <a:pt x="796" y="497"/>
                  <a:pt x="761" y="532"/>
                  <a:pt x="718" y="532"/>
                </a:cubicBezTo>
                <a:close/>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3"/>
          <p:cNvSpPr/>
          <p:nvPr/>
        </p:nvSpPr>
        <p:spPr>
          <a:xfrm>
            <a:off x="8578851" y="2641600"/>
            <a:ext cx="2513012" cy="2462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in the product line</a:t>
            </a:r>
            <a:endParaRPr b="0" i="0" sz="1800" u="none" cap="none" strike="noStrike">
              <a:solidFill>
                <a:schemeClr val="dk1"/>
              </a:solidFill>
              <a:latin typeface="Calibri"/>
              <a:ea typeface="Calibri"/>
              <a:cs typeface="Calibri"/>
              <a:sym typeface="Calibri"/>
            </a:endParaRPr>
          </a:p>
        </p:txBody>
      </p:sp>
      <p:sp>
        <p:nvSpPr>
          <p:cNvPr id="127" name="Google Shape;127;p3"/>
          <p:cNvSpPr/>
          <p:nvPr/>
        </p:nvSpPr>
        <p:spPr>
          <a:xfrm>
            <a:off x="8578851" y="1501775"/>
            <a:ext cx="2519362" cy="1040157"/>
          </a:xfrm>
          <a:prstGeom prst="rect">
            <a:avLst/>
          </a:prstGeom>
          <a:noFill/>
          <a:ln>
            <a:noFill/>
          </a:ln>
        </p:spPr>
        <p:txBody>
          <a:bodyPr anchorCtr="0" anchor="t" bIns="0" lIns="0" spcFirstLastPara="1" rIns="0" wrap="square" tIns="0">
            <a:spAutoFit/>
          </a:bodyPr>
          <a:lstStyle/>
          <a:p>
            <a:pPr indent="0" lvl="0" marL="0" marR="0" rtl="0" algn="ctr">
              <a:lnSpc>
                <a:spcPct val="103846"/>
              </a:lnSpc>
              <a:spcBef>
                <a:spcPts val="0"/>
              </a:spcBef>
              <a:spcAft>
                <a:spcPts val="0"/>
              </a:spcAft>
              <a:buNone/>
            </a:pPr>
            <a:r>
              <a:rPr b="1" i="0" lang="en-US" sz="2600" u="none" cap="none" strike="noStrike">
                <a:solidFill>
                  <a:srgbClr val="A2C4EB"/>
                </a:solidFill>
                <a:latin typeface="Arial Black"/>
                <a:ea typeface="Arial Black"/>
                <a:cs typeface="Arial Black"/>
                <a:sym typeface="Arial Black"/>
              </a:rPr>
              <a:t>1</a:t>
            </a:r>
            <a:r>
              <a:rPr b="1" lang="en-US" sz="2600">
                <a:solidFill>
                  <a:srgbClr val="A2C4EB"/>
                </a:solidFill>
                <a:latin typeface="Arial Black"/>
                <a:ea typeface="Arial Black"/>
                <a:cs typeface="Arial Black"/>
                <a:sym typeface="Arial Black"/>
              </a:rPr>
              <a:t>3</a:t>
            </a:r>
            <a:r>
              <a:rPr b="1" i="0" lang="en-US" sz="2600" u="none" cap="none" strike="noStrike">
                <a:solidFill>
                  <a:srgbClr val="A2C4EB"/>
                </a:solidFill>
                <a:latin typeface="Arial Black"/>
                <a:ea typeface="Arial Black"/>
                <a:cs typeface="Arial Black"/>
                <a:sym typeface="Arial Black"/>
              </a:rPr>
              <a:t> SERIAL</a:t>
            </a:r>
            <a:br>
              <a:rPr b="1" i="0" lang="en-US" sz="2600" u="none" cap="none" strike="noStrike">
                <a:solidFill>
                  <a:srgbClr val="A2C4EB"/>
                </a:solidFill>
                <a:latin typeface="Arial Black"/>
                <a:ea typeface="Arial Black"/>
                <a:cs typeface="Arial Black"/>
                <a:sym typeface="Arial Black"/>
              </a:rPr>
            </a:br>
            <a:r>
              <a:rPr b="1" lang="en-US" sz="2600" u="none">
                <a:solidFill>
                  <a:srgbClr val="A2C4EB"/>
                </a:solidFill>
                <a:latin typeface="Arial Black"/>
                <a:ea typeface="Arial Black"/>
                <a:cs typeface="Arial Black"/>
                <a:sym typeface="Arial Black"/>
              </a:rPr>
              <a:t>TEST</a:t>
            </a:r>
            <a:endParaRPr b="1" sz="2600" u="none">
              <a:solidFill>
                <a:srgbClr val="A2C4EB"/>
              </a:solidFill>
              <a:latin typeface="Arial Black"/>
              <a:ea typeface="Arial Black"/>
              <a:cs typeface="Arial Black"/>
              <a:sym typeface="Arial Black"/>
            </a:endParaRPr>
          </a:p>
          <a:p>
            <a:pPr indent="0" lvl="0" marL="0" marR="0" rtl="0" algn="ctr">
              <a:lnSpc>
                <a:spcPct val="103846"/>
              </a:lnSpc>
              <a:spcBef>
                <a:spcPts val="0"/>
              </a:spcBef>
              <a:spcAft>
                <a:spcPts val="0"/>
              </a:spcAft>
              <a:buNone/>
            </a:pPr>
            <a:r>
              <a:rPr b="1" lang="en-US" sz="2600" u="none">
                <a:solidFill>
                  <a:srgbClr val="A2C4EB"/>
                </a:solidFill>
                <a:latin typeface="Arial Black"/>
                <a:ea typeface="Arial Black"/>
                <a:cs typeface="Arial Black"/>
                <a:sym typeface="Arial Black"/>
              </a:rPr>
              <a:t>EQUIPMENT</a:t>
            </a:r>
            <a:endParaRPr b="0" sz="2600" u="none">
              <a:solidFill>
                <a:schemeClr val="dk1"/>
              </a:solidFill>
              <a:latin typeface="Arial Black"/>
              <a:ea typeface="Arial Black"/>
              <a:cs typeface="Arial Black"/>
              <a:sym typeface="Arial Black"/>
            </a:endParaRPr>
          </a:p>
        </p:txBody>
      </p:sp>
      <p:sp>
        <p:nvSpPr>
          <p:cNvPr id="128" name="Google Shape;128;p3"/>
          <p:cNvSpPr/>
          <p:nvPr/>
        </p:nvSpPr>
        <p:spPr>
          <a:xfrm>
            <a:off x="2773363" y="5346700"/>
            <a:ext cx="3692525" cy="984250"/>
          </a:xfrm>
          <a:custGeom>
            <a:rect b="b" l="l" r="r" t="t"/>
            <a:pathLst>
              <a:path extrusionOk="0" h="310" w="1164">
                <a:moveTo>
                  <a:pt x="1086" y="310"/>
                </a:moveTo>
                <a:cubicBezTo>
                  <a:pt x="78" y="310"/>
                  <a:pt x="78" y="310"/>
                  <a:pt x="78" y="310"/>
                </a:cubicBezTo>
                <a:cubicBezTo>
                  <a:pt x="35" y="310"/>
                  <a:pt x="0" y="275"/>
                  <a:pt x="0" y="232"/>
                </a:cubicBezTo>
                <a:cubicBezTo>
                  <a:pt x="0" y="78"/>
                  <a:pt x="0" y="78"/>
                  <a:pt x="0" y="78"/>
                </a:cubicBezTo>
                <a:cubicBezTo>
                  <a:pt x="0" y="35"/>
                  <a:pt x="35" y="0"/>
                  <a:pt x="78" y="0"/>
                </a:cubicBezTo>
                <a:cubicBezTo>
                  <a:pt x="1086" y="0"/>
                  <a:pt x="1086" y="0"/>
                  <a:pt x="1086" y="0"/>
                </a:cubicBezTo>
                <a:cubicBezTo>
                  <a:pt x="1129" y="0"/>
                  <a:pt x="1164" y="35"/>
                  <a:pt x="1164" y="78"/>
                </a:cubicBezTo>
                <a:cubicBezTo>
                  <a:pt x="1164" y="232"/>
                  <a:pt x="1164" y="232"/>
                  <a:pt x="1164" y="232"/>
                </a:cubicBezTo>
                <a:cubicBezTo>
                  <a:pt x="1164" y="275"/>
                  <a:pt x="1129" y="310"/>
                  <a:pt x="1086" y="310"/>
                </a:cubicBezTo>
                <a:close/>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3"/>
          <p:cNvSpPr/>
          <p:nvPr/>
        </p:nvSpPr>
        <p:spPr>
          <a:xfrm>
            <a:off x="2773362" y="5937250"/>
            <a:ext cx="3692525" cy="24622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1600"/>
              <a:buFont typeface="Calibri"/>
              <a:buNone/>
            </a:pPr>
            <a:r>
              <a:rPr b="0" lang="en-US" sz="1600" u="none">
                <a:solidFill>
                  <a:srgbClr val="FFFFFF"/>
                </a:solidFill>
                <a:latin typeface="Calibri"/>
                <a:ea typeface="Calibri"/>
                <a:cs typeface="Calibri"/>
                <a:sym typeface="Calibri"/>
              </a:rPr>
              <a:t>p</a:t>
            </a:r>
            <a:r>
              <a:rPr b="0" i="0" lang="en-US" sz="1600" u="none" cap="none" strike="noStrike">
                <a:solidFill>
                  <a:srgbClr val="FFFFFF"/>
                </a:solidFill>
                <a:latin typeface="Calibri"/>
                <a:ea typeface="Calibri"/>
                <a:cs typeface="Calibri"/>
                <a:sym typeface="Calibri"/>
              </a:rPr>
              <a:t>lanned for release in 2024</a:t>
            </a:r>
            <a:endParaRPr b="0" i="0" sz="1800" u="none" cap="none" strike="noStrike">
              <a:solidFill>
                <a:schemeClr val="dk1"/>
              </a:solidFill>
              <a:latin typeface="Calibri"/>
              <a:ea typeface="Calibri"/>
              <a:cs typeface="Calibri"/>
              <a:sym typeface="Calibri"/>
            </a:endParaRPr>
          </a:p>
        </p:txBody>
      </p:sp>
      <p:sp>
        <p:nvSpPr>
          <p:cNvPr id="130" name="Google Shape;130;p3"/>
          <p:cNvSpPr/>
          <p:nvPr/>
        </p:nvSpPr>
        <p:spPr>
          <a:xfrm>
            <a:off x="2773362" y="5527093"/>
            <a:ext cx="3692525" cy="346249"/>
          </a:xfrm>
          <a:prstGeom prst="rect">
            <a:avLst/>
          </a:prstGeom>
          <a:noFill/>
          <a:ln>
            <a:noFill/>
          </a:ln>
        </p:spPr>
        <p:txBody>
          <a:bodyPr anchorCtr="0" anchor="t" bIns="0" lIns="0" spcFirstLastPara="1" rIns="0" wrap="square" tIns="0">
            <a:spAutoFit/>
          </a:bodyPr>
          <a:lstStyle/>
          <a:p>
            <a:pPr indent="0" lvl="0" marL="0" marR="0" rtl="0" algn="ctr">
              <a:lnSpc>
                <a:spcPct val="103846"/>
              </a:lnSpc>
              <a:spcBef>
                <a:spcPts val="0"/>
              </a:spcBef>
              <a:spcAft>
                <a:spcPts val="0"/>
              </a:spcAft>
              <a:buClr>
                <a:srgbClr val="009AFE"/>
              </a:buClr>
              <a:buSzPts val="2600"/>
              <a:buFont typeface="Arial Black"/>
              <a:buNone/>
            </a:pPr>
            <a:r>
              <a:rPr b="1" i="0" lang="en-US" sz="2600" u="none" cap="none" strike="noStrike">
                <a:solidFill>
                  <a:srgbClr val="009AFE"/>
                </a:solidFill>
                <a:latin typeface="Arial Black"/>
                <a:ea typeface="Arial Black"/>
                <a:cs typeface="Arial Black"/>
                <a:sym typeface="Arial Black"/>
              </a:rPr>
              <a:t>6 NEW PRODUCTS</a:t>
            </a:r>
            <a:endParaRPr b="0" i="0" sz="1800" u="none" cap="none" strike="noStrike">
              <a:solidFill>
                <a:schemeClr val="dk1"/>
              </a:solidFill>
              <a:latin typeface="Arial Black"/>
              <a:ea typeface="Arial Black"/>
              <a:cs typeface="Arial Black"/>
              <a:sym typeface="Arial Black"/>
            </a:endParaRPr>
          </a:p>
        </p:txBody>
      </p:sp>
      <p:sp>
        <p:nvSpPr>
          <p:cNvPr id="131" name="Google Shape;131;p3"/>
          <p:cNvSpPr/>
          <p:nvPr/>
        </p:nvSpPr>
        <p:spPr>
          <a:xfrm>
            <a:off x="4146550" y="2870200"/>
            <a:ext cx="3695700" cy="2079625"/>
          </a:xfrm>
          <a:custGeom>
            <a:rect b="b" l="l" r="r" t="t"/>
            <a:pathLst>
              <a:path extrusionOk="0" h="655" w="1165">
                <a:moveTo>
                  <a:pt x="1086" y="655"/>
                </a:moveTo>
                <a:cubicBezTo>
                  <a:pt x="79" y="655"/>
                  <a:pt x="79" y="655"/>
                  <a:pt x="79" y="655"/>
                </a:cubicBezTo>
                <a:cubicBezTo>
                  <a:pt x="35" y="655"/>
                  <a:pt x="0" y="620"/>
                  <a:pt x="0" y="576"/>
                </a:cubicBezTo>
                <a:cubicBezTo>
                  <a:pt x="0" y="79"/>
                  <a:pt x="0" y="79"/>
                  <a:pt x="0" y="79"/>
                </a:cubicBezTo>
                <a:cubicBezTo>
                  <a:pt x="0" y="35"/>
                  <a:pt x="35" y="0"/>
                  <a:pt x="79" y="0"/>
                </a:cubicBezTo>
                <a:cubicBezTo>
                  <a:pt x="1086" y="0"/>
                  <a:pt x="1086" y="0"/>
                  <a:pt x="1086" y="0"/>
                </a:cubicBezTo>
                <a:cubicBezTo>
                  <a:pt x="1130" y="0"/>
                  <a:pt x="1165" y="35"/>
                  <a:pt x="1165" y="79"/>
                </a:cubicBezTo>
                <a:cubicBezTo>
                  <a:pt x="1165" y="576"/>
                  <a:pt x="1165" y="576"/>
                  <a:pt x="1165" y="576"/>
                </a:cubicBezTo>
                <a:cubicBezTo>
                  <a:pt x="1165" y="620"/>
                  <a:pt x="1130" y="655"/>
                  <a:pt x="1086" y="655"/>
                </a:cubicBezTo>
                <a:close/>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3"/>
          <p:cNvSpPr/>
          <p:nvPr/>
        </p:nvSpPr>
        <p:spPr>
          <a:xfrm>
            <a:off x="4141788" y="3813563"/>
            <a:ext cx="3700461" cy="98488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lang="en-US" sz="1600" u="none">
                <a:solidFill>
                  <a:srgbClr val="FFFFFF"/>
                </a:solidFill>
                <a:latin typeface="Calibri"/>
                <a:ea typeface="Calibri"/>
                <a:cs typeface="Calibri"/>
                <a:sym typeface="Calibri"/>
              </a:rPr>
              <a:t>in our team including engineers,</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designers, programmers,</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brand manager, customer service</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and sales managers</a:t>
            </a:r>
            <a:endParaRPr b="0" i="0" sz="1800" u="none" cap="none" strike="noStrike">
              <a:solidFill>
                <a:schemeClr val="dk1"/>
              </a:solidFill>
              <a:latin typeface="Calibri"/>
              <a:ea typeface="Calibri"/>
              <a:cs typeface="Calibri"/>
              <a:sym typeface="Calibri"/>
            </a:endParaRPr>
          </a:p>
        </p:txBody>
      </p:sp>
      <p:sp>
        <p:nvSpPr>
          <p:cNvPr id="133" name="Google Shape;133;p3"/>
          <p:cNvSpPr/>
          <p:nvPr/>
        </p:nvSpPr>
        <p:spPr>
          <a:xfrm>
            <a:off x="4895992" y="3022600"/>
            <a:ext cx="2247924" cy="693780"/>
          </a:xfrm>
          <a:prstGeom prst="rect">
            <a:avLst/>
          </a:prstGeom>
          <a:noFill/>
          <a:ln>
            <a:noFill/>
          </a:ln>
        </p:spPr>
        <p:txBody>
          <a:bodyPr anchorCtr="0" anchor="t" bIns="0" lIns="0" spcFirstLastPara="1" rIns="0" wrap="square" tIns="0">
            <a:spAutoFit/>
          </a:bodyPr>
          <a:lstStyle/>
          <a:p>
            <a:pPr indent="0" lvl="0" marL="0" marR="0" rtl="0" algn="ctr">
              <a:lnSpc>
                <a:spcPct val="103846"/>
              </a:lnSpc>
              <a:spcBef>
                <a:spcPts val="0"/>
              </a:spcBef>
              <a:spcAft>
                <a:spcPts val="0"/>
              </a:spcAft>
              <a:buNone/>
            </a:pPr>
            <a:r>
              <a:rPr b="1" lang="en-US" sz="2600" u="none">
                <a:solidFill>
                  <a:srgbClr val="DC0082"/>
                </a:solidFill>
                <a:latin typeface="Arial Black"/>
                <a:ea typeface="Arial Black"/>
                <a:cs typeface="Arial Black"/>
                <a:sym typeface="Arial Black"/>
              </a:rPr>
              <a:t>20+</a:t>
            </a:r>
            <a:br>
              <a:rPr b="1" lang="en-US" sz="2600" u="none">
                <a:solidFill>
                  <a:srgbClr val="DC0082"/>
                </a:solidFill>
                <a:latin typeface="Arial Black"/>
                <a:ea typeface="Arial Black"/>
                <a:cs typeface="Arial Black"/>
                <a:sym typeface="Arial Black"/>
              </a:rPr>
            </a:br>
            <a:r>
              <a:rPr b="1" lang="en-US" sz="2600" u="none">
                <a:solidFill>
                  <a:srgbClr val="DC0082"/>
                </a:solidFill>
                <a:latin typeface="Arial Black"/>
                <a:ea typeface="Arial Black"/>
                <a:cs typeface="Arial Black"/>
                <a:sym typeface="Arial Black"/>
              </a:rPr>
              <a:t>EMPLOYEES</a:t>
            </a:r>
            <a:endParaRPr b="0" sz="2600" u="none">
              <a:solidFill>
                <a:schemeClr val="dk1"/>
              </a:solidFill>
              <a:latin typeface="Arial Black"/>
              <a:ea typeface="Arial Black"/>
              <a:cs typeface="Arial Black"/>
              <a:sym typeface="Arial Black"/>
            </a:endParaRPr>
          </a:p>
        </p:txBody>
      </p:sp>
      <p:sp>
        <p:nvSpPr>
          <p:cNvPr id="134" name="Google Shape;134;p3"/>
          <p:cNvSpPr/>
          <p:nvPr/>
        </p:nvSpPr>
        <p:spPr>
          <a:xfrm>
            <a:off x="8201025" y="4305300"/>
            <a:ext cx="2525713" cy="2079625"/>
          </a:xfrm>
          <a:custGeom>
            <a:rect b="b" l="l" r="r" t="t"/>
            <a:pathLst>
              <a:path extrusionOk="0" h="655" w="796">
                <a:moveTo>
                  <a:pt x="717" y="655"/>
                </a:moveTo>
                <a:cubicBezTo>
                  <a:pt x="78" y="655"/>
                  <a:pt x="78" y="655"/>
                  <a:pt x="78" y="655"/>
                </a:cubicBezTo>
                <a:cubicBezTo>
                  <a:pt x="35" y="655"/>
                  <a:pt x="0" y="620"/>
                  <a:pt x="0" y="577"/>
                </a:cubicBezTo>
                <a:cubicBezTo>
                  <a:pt x="0" y="79"/>
                  <a:pt x="0" y="79"/>
                  <a:pt x="0" y="79"/>
                </a:cubicBezTo>
                <a:cubicBezTo>
                  <a:pt x="0" y="35"/>
                  <a:pt x="35" y="0"/>
                  <a:pt x="78" y="0"/>
                </a:cubicBezTo>
                <a:cubicBezTo>
                  <a:pt x="717" y="0"/>
                  <a:pt x="717" y="0"/>
                  <a:pt x="717" y="0"/>
                </a:cubicBezTo>
                <a:cubicBezTo>
                  <a:pt x="761" y="0"/>
                  <a:pt x="796" y="35"/>
                  <a:pt x="796" y="79"/>
                </a:cubicBezTo>
                <a:cubicBezTo>
                  <a:pt x="796" y="577"/>
                  <a:pt x="796" y="577"/>
                  <a:pt x="796" y="577"/>
                </a:cubicBezTo>
                <a:cubicBezTo>
                  <a:pt x="796" y="620"/>
                  <a:pt x="761" y="655"/>
                  <a:pt x="717" y="655"/>
                </a:cubicBezTo>
                <a:close/>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3"/>
          <p:cNvSpPr/>
          <p:nvPr/>
        </p:nvSpPr>
        <p:spPr>
          <a:xfrm>
            <a:off x="8201024" y="5262005"/>
            <a:ext cx="2525714" cy="98488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lang="en-US" sz="1600" u="none">
                <a:solidFill>
                  <a:srgbClr val="FFFFFF"/>
                </a:solidFill>
                <a:latin typeface="Calibri"/>
                <a:ea typeface="Calibri"/>
                <a:cs typeface="Calibri"/>
                <a:sym typeface="Calibri"/>
              </a:rPr>
              <a:t>have a scientific</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degree</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in engineering</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and IT</a:t>
            </a:r>
            <a:endParaRPr b="0" i="0" sz="1800" u="none" cap="none" strike="noStrike">
              <a:solidFill>
                <a:schemeClr val="dk1"/>
              </a:solidFill>
              <a:latin typeface="Calibri"/>
              <a:ea typeface="Calibri"/>
              <a:cs typeface="Calibri"/>
              <a:sym typeface="Calibri"/>
            </a:endParaRPr>
          </a:p>
        </p:txBody>
      </p:sp>
      <p:sp>
        <p:nvSpPr>
          <p:cNvPr id="136" name="Google Shape;136;p3"/>
          <p:cNvSpPr/>
          <p:nvPr/>
        </p:nvSpPr>
        <p:spPr>
          <a:xfrm>
            <a:off x="8201025" y="4483611"/>
            <a:ext cx="2525714" cy="692497"/>
          </a:xfrm>
          <a:prstGeom prst="rect">
            <a:avLst/>
          </a:prstGeom>
          <a:noFill/>
          <a:ln>
            <a:noFill/>
          </a:ln>
        </p:spPr>
        <p:txBody>
          <a:bodyPr anchorCtr="0" anchor="t" bIns="0" lIns="0" spcFirstLastPara="1" rIns="0" wrap="square" tIns="0">
            <a:spAutoFit/>
          </a:bodyPr>
          <a:lstStyle/>
          <a:p>
            <a:pPr indent="0" lvl="0" marL="0" marR="0" rtl="0" algn="ctr">
              <a:lnSpc>
                <a:spcPct val="103846"/>
              </a:lnSpc>
              <a:spcBef>
                <a:spcPts val="0"/>
              </a:spcBef>
              <a:spcAft>
                <a:spcPts val="0"/>
              </a:spcAft>
              <a:buNone/>
            </a:pPr>
            <a:r>
              <a:rPr b="1" lang="en-US" sz="2600" u="none">
                <a:solidFill>
                  <a:srgbClr val="00B4DC"/>
                </a:solidFill>
                <a:latin typeface="Arial Black"/>
                <a:ea typeface="Arial Black"/>
                <a:cs typeface="Arial Black"/>
                <a:sym typeface="Arial Black"/>
              </a:rPr>
              <a:t>70%</a:t>
            </a:r>
            <a:br>
              <a:rPr b="1" lang="en-US" sz="2600" u="none">
                <a:solidFill>
                  <a:srgbClr val="00B4DC"/>
                </a:solidFill>
                <a:latin typeface="Arial Black"/>
                <a:ea typeface="Arial Black"/>
                <a:cs typeface="Arial Black"/>
                <a:sym typeface="Arial Black"/>
              </a:rPr>
            </a:br>
            <a:r>
              <a:rPr b="1" lang="en-US" sz="2600" u="none">
                <a:solidFill>
                  <a:srgbClr val="00B4DC"/>
                </a:solidFill>
                <a:latin typeface="Arial Black"/>
                <a:ea typeface="Arial Black"/>
                <a:cs typeface="Arial Black"/>
                <a:sym typeface="Arial Black"/>
              </a:rPr>
              <a:t>OF EXPERTS</a:t>
            </a:r>
            <a:endParaRPr b="0" sz="2600" u="none">
              <a:solidFill>
                <a:schemeClr val="dk1"/>
              </a:solidFill>
              <a:latin typeface="Arial Black"/>
              <a:ea typeface="Arial Black"/>
              <a:cs typeface="Arial Black"/>
              <a:sym typeface="Arial Black"/>
            </a:endParaRPr>
          </a:p>
        </p:txBody>
      </p:sp>
      <p:cxnSp>
        <p:nvCxnSpPr>
          <p:cNvPr id="137" name="Google Shape;137;p3"/>
          <p:cNvCxnSpPr/>
          <p:nvPr/>
        </p:nvCxnSpPr>
        <p:spPr>
          <a:xfrm>
            <a:off x="3175" y="4603750"/>
            <a:ext cx="4143375" cy="0"/>
          </a:xfrm>
          <a:prstGeom prst="straightConnector1">
            <a:avLst/>
          </a:prstGeom>
          <a:noFill/>
          <a:ln cap="flat" cmpd="sng" w="12700">
            <a:solidFill>
              <a:srgbClr val="3973B8"/>
            </a:solidFill>
            <a:prstDash val="solid"/>
            <a:miter lim="800000"/>
            <a:headEnd len="med" w="med" type="none"/>
            <a:tailEnd len="med" w="med" type="none"/>
          </a:ln>
        </p:spPr>
      </p:cxnSp>
      <p:sp>
        <p:nvSpPr>
          <p:cNvPr id="138" name="Google Shape;138;p3"/>
          <p:cNvSpPr/>
          <p:nvPr/>
        </p:nvSpPr>
        <p:spPr>
          <a:xfrm>
            <a:off x="1976438" y="4184650"/>
            <a:ext cx="796925" cy="1654175"/>
          </a:xfrm>
          <a:custGeom>
            <a:rect b="b" l="l" r="r" t="t"/>
            <a:pathLst>
              <a:path extrusionOk="0" h="521" w="251">
                <a:moveTo>
                  <a:pt x="0" y="0"/>
                </a:moveTo>
                <a:cubicBezTo>
                  <a:pt x="0" y="453"/>
                  <a:pt x="0" y="453"/>
                  <a:pt x="0" y="453"/>
                </a:cubicBezTo>
                <a:cubicBezTo>
                  <a:pt x="0" y="490"/>
                  <a:pt x="31" y="521"/>
                  <a:pt x="68" y="521"/>
                </a:cubicBezTo>
                <a:cubicBezTo>
                  <a:pt x="251" y="521"/>
                  <a:pt x="251" y="521"/>
                  <a:pt x="251" y="521"/>
                </a:cubicBezTo>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9" name="Google Shape;139;p3"/>
          <p:cNvCxnSpPr/>
          <p:nvPr/>
        </p:nvCxnSpPr>
        <p:spPr>
          <a:xfrm>
            <a:off x="3467100" y="3467100"/>
            <a:ext cx="679450" cy="0"/>
          </a:xfrm>
          <a:prstGeom prst="straightConnector1">
            <a:avLst/>
          </a:prstGeom>
          <a:noFill/>
          <a:ln cap="flat" cmpd="sng" w="12700">
            <a:solidFill>
              <a:srgbClr val="3973B8"/>
            </a:solidFill>
            <a:prstDash val="solid"/>
            <a:miter lim="800000"/>
            <a:headEnd len="med" w="med" type="none"/>
            <a:tailEnd len="med" w="med" type="none"/>
          </a:ln>
        </p:spPr>
      </p:cxnSp>
      <p:sp>
        <p:nvSpPr>
          <p:cNvPr id="140" name="Google Shape;140;p3"/>
          <p:cNvSpPr/>
          <p:nvPr/>
        </p:nvSpPr>
        <p:spPr>
          <a:xfrm>
            <a:off x="1423988" y="1346200"/>
            <a:ext cx="2979738" cy="758825"/>
          </a:xfrm>
          <a:custGeom>
            <a:rect b="b" l="l" r="r" t="t"/>
            <a:pathLst>
              <a:path extrusionOk="0" h="239" w="939">
                <a:moveTo>
                  <a:pt x="0" y="239"/>
                </a:moveTo>
                <a:cubicBezTo>
                  <a:pt x="0" y="68"/>
                  <a:pt x="0" y="68"/>
                  <a:pt x="0" y="68"/>
                </a:cubicBezTo>
                <a:cubicBezTo>
                  <a:pt x="0" y="31"/>
                  <a:pt x="31" y="0"/>
                  <a:pt x="68" y="0"/>
                </a:cubicBezTo>
                <a:cubicBezTo>
                  <a:pt x="939" y="0"/>
                  <a:pt x="939" y="0"/>
                  <a:pt x="939" y="0"/>
                </a:cubicBezTo>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1" name="Google Shape;141;p3"/>
          <p:cNvCxnSpPr/>
          <p:nvPr/>
        </p:nvCxnSpPr>
        <p:spPr>
          <a:xfrm rot="10800000">
            <a:off x="3175" y="1714500"/>
            <a:ext cx="4400550" cy="0"/>
          </a:xfrm>
          <a:prstGeom prst="straightConnector1">
            <a:avLst/>
          </a:prstGeom>
          <a:noFill/>
          <a:ln cap="flat" cmpd="sng" w="12700">
            <a:solidFill>
              <a:srgbClr val="3973B8"/>
            </a:solidFill>
            <a:prstDash val="solid"/>
            <a:miter lim="800000"/>
            <a:headEnd len="med" w="med" type="none"/>
            <a:tailEnd len="med" w="med" type="none"/>
          </a:ln>
        </p:spPr>
      </p:cxnSp>
      <p:cxnSp>
        <p:nvCxnSpPr>
          <p:cNvPr id="142" name="Google Shape;142;p3"/>
          <p:cNvCxnSpPr/>
          <p:nvPr/>
        </p:nvCxnSpPr>
        <p:spPr>
          <a:xfrm rot="10800000">
            <a:off x="5211763" y="3175"/>
            <a:ext cx="0" cy="609600"/>
          </a:xfrm>
          <a:prstGeom prst="straightConnector1">
            <a:avLst/>
          </a:prstGeom>
          <a:noFill/>
          <a:ln cap="flat" cmpd="sng" w="12700">
            <a:solidFill>
              <a:srgbClr val="3973B8"/>
            </a:solidFill>
            <a:prstDash val="solid"/>
            <a:miter lim="800000"/>
            <a:headEnd len="med" w="med" type="none"/>
            <a:tailEnd len="med" w="med" type="none"/>
          </a:ln>
        </p:spPr>
      </p:cxnSp>
      <p:cxnSp>
        <p:nvCxnSpPr>
          <p:cNvPr id="143" name="Google Shape;143;p3"/>
          <p:cNvCxnSpPr/>
          <p:nvPr/>
        </p:nvCxnSpPr>
        <p:spPr>
          <a:xfrm>
            <a:off x="6465888" y="2359025"/>
            <a:ext cx="0" cy="511175"/>
          </a:xfrm>
          <a:prstGeom prst="straightConnector1">
            <a:avLst/>
          </a:prstGeom>
          <a:noFill/>
          <a:ln cap="flat" cmpd="sng" w="12700">
            <a:solidFill>
              <a:srgbClr val="3973B8"/>
            </a:solidFill>
            <a:prstDash val="solid"/>
            <a:miter lim="800000"/>
            <a:headEnd len="med" w="med" type="none"/>
            <a:tailEnd len="med" w="med" type="none"/>
          </a:ln>
        </p:spPr>
      </p:cxnSp>
      <p:cxnSp>
        <p:nvCxnSpPr>
          <p:cNvPr id="144" name="Google Shape;144;p3"/>
          <p:cNvCxnSpPr/>
          <p:nvPr/>
        </p:nvCxnSpPr>
        <p:spPr>
          <a:xfrm>
            <a:off x="6929438" y="1822450"/>
            <a:ext cx="1643063" cy="0"/>
          </a:xfrm>
          <a:prstGeom prst="straightConnector1">
            <a:avLst/>
          </a:prstGeom>
          <a:noFill/>
          <a:ln cap="flat" cmpd="sng" w="12700">
            <a:solidFill>
              <a:srgbClr val="3973B8"/>
            </a:solidFill>
            <a:prstDash val="solid"/>
            <a:miter lim="800000"/>
            <a:headEnd len="med" w="med" type="none"/>
            <a:tailEnd len="med" w="med" type="none"/>
          </a:ln>
        </p:spPr>
      </p:cxnSp>
      <p:cxnSp>
        <p:nvCxnSpPr>
          <p:cNvPr id="145" name="Google Shape;145;p3"/>
          <p:cNvCxnSpPr/>
          <p:nvPr/>
        </p:nvCxnSpPr>
        <p:spPr>
          <a:xfrm>
            <a:off x="11098213" y="2359025"/>
            <a:ext cx="1087438" cy="0"/>
          </a:xfrm>
          <a:prstGeom prst="straightConnector1">
            <a:avLst/>
          </a:prstGeom>
          <a:noFill/>
          <a:ln cap="flat" cmpd="sng" w="12700">
            <a:solidFill>
              <a:srgbClr val="3973B8"/>
            </a:solidFill>
            <a:prstDash val="solid"/>
            <a:miter lim="800000"/>
            <a:headEnd len="med" w="med" type="none"/>
            <a:tailEnd len="med" w="med" type="none"/>
          </a:ln>
        </p:spPr>
      </p:cxnSp>
      <p:cxnSp>
        <p:nvCxnSpPr>
          <p:cNvPr id="146" name="Google Shape;146;p3"/>
          <p:cNvCxnSpPr/>
          <p:nvPr/>
        </p:nvCxnSpPr>
        <p:spPr>
          <a:xfrm rot="10800000">
            <a:off x="10409238" y="3175"/>
            <a:ext cx="0" cy="1343025"/>
          </a:xfrm>
          <a:prstGeom prst="straightConnector1">
            <a:avLst/>
          </a:prstGeom>
          <a:noFill/>
          <a:ln cap="flat" cmpd="sng" w="12700">
            <a:solidFill>
              <a:srgbClr val="3973B8"/>
            </a:solidFill>
            <a:prstDash val="solid"/>
            <a:miter lim="800000"/>
            <a:headEnd len="med" w="med" type="none"/>
            <a:tailEnd len="med" w="med" type="none"/>
          </a:ln>
        </p:spPr>
      </p:cxnSp>
      <p:cxnSp>
        <p:nvCxnSpPr>
          <p:cNvPr id="147" name="Google Shape;147;p3"/>
          <p:cNvCxnSpPr/>
          <p:nvPr/>
        </p:nvCxnSpPr>
        <p:spPr>
          <a:xfrm>
            <a:off x="9169400" y="3035300"/>
            <a:ext cx="0" cy="1270000"/>
          </a:xfrm>
          <a:prstGeom prst="straightConnector1">
            <a:avLst/>
          </a:prstGeom>
          <a:noFill/>
          <a:ln cap="flat" cmpd="sng" w="12700">
            <a:solidFill>
              <a:srgbClr val="3973B8"/>
            </a:solidFill>
            <a:prstDash val="solid"/>
            <a:miter lim="800000"/>
            <a:headEnd len="med" w="med" type="none"/>
            <a:tailEnd len="med" w="med" type="none"/>
          </a:ln>
        </p:spPr>
      </p:cxnSp>
      <p:cxnSp>
        <p:nvCxnSpPr>
          <p:cNvPr id="148" name="Google Shape;148;p3"/>
          <p:cNvCxnSpPr/>
          <p:nvPr/>
        </p:nvCxnSpPr>
        <p:spPr>
          <a:xfrm>
            <a:off x="9698038" y="6384925"/>
            <a:ext cx="0" cy="476250"/>
          </a:xfrm>
          <a:prstGeom prst="straightConnector1">
            <a:avLst/>
          </a:prstGeom>
          <a:noFill/>
          <a:ln cap="flat" cmpd="sng" w="12700">
            <a:solidFill>
              <a:srgbClr val="3973B8"/>
            </a:solidFill>
            <a:prstDash val="solid"/>
            <a:miter lim="800000"/>
            <a:headEnd len="med" w="med" type="none"/>
            <a:tailEnd len="med" w="med" type="none"/>
          </a:ln>
        </p:spPr>
      </p:cxnSp>
      <p:cxnSp>
        <p:nvCxnSpPr>
          <p:cNvPr id="149" name="Google Shape;149;p3"/>
          <p:cNvCxnSpPr/>
          <p:nvPr/>
        </p:nvCxnSpPr>
        <p:spPr>
          <a:xfrm>
            <a:off x="10726738" y="5721350"/>
            <a:ext cx="1462088" cy="0"/>
          </a:xfrm>
          <a:prstGeom prst="straightConnector1">
            <a:avLst/>
          </a:prstGeom>
          <a:noFill/>
          <a:ln cap="flat" cmpd="sng" w="12700">
            <a:solidFill>
              <a:srgbClr val="3973B8"/>
            </a:solidFill>
            <a:prstDash val="solid"/>
            <a:miter lim="800000"/>
            <a:headEnd len="med" w="med" type="none"/>
            <a:tailEnd len="med" w="med" type="none"/>
          </a:ln>
        </p:spPr>
      </p:cxnSp>
      <p:sp>
        <p:nvSpPr>
          <p:cNvPr id="150" name="Google Shape;150;p3"/>
          <p:cNvSpPr/>
          <p:nvPr/>
        </p:nvSpPr>
        <p:spPr>
          <a:xfrm>
            <a:off x="10726738" y="587375"/>
            <a:ext cx="1458913" cy="4267200"/>
          </a:xfrm>
          <a:custGeom>
            <a:rect b="b" l="l" r="r" t="t"/>
            <a:pathLst>
              <a:path extrusionOk="0" h="1344" w="460">
                <a:moveTo>
                  <a:pt x="460" y="0"/>
                </a:moveTo>
                <a:cubicBezTo>
                  <a:pt x="357" y="0"/>
                  <a:pt x="357" y="0"/>
                  <a:pt x="357" y="0"/>
                </a:cubicBezTo>
                <a:cubicBezTo>
                  <a:pt x="319" y="0"/>
                  <a:pt x="289" y="30"/>
                  <a:pt x="289" y="68"/>
                </a:cubicBezTo>
                <a:cubicBezTo>
                  <a:pt x="289" y="1276"/>
                  <a:pt x="289" y="1276"/>
                  <a:pt x="289" y="1276"/>
                </a:cubicBezTo>
                <a:cubicBezTo>
                  <a:pt x="289" y="1313"/>
                  <a:pt x="258" y="1344"/>
                  <a:pt x="221" y="1344"/>
                </a:cubicBezTo>
                <a:cubicBezTo>
                  <a:pt x="0" y="1344"/>
                  <a:pt x="0" y="1344"/>
                  <a:pt x="0" y="1344"/>
                </a:cubicBezTo>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1" name="Google Shape;151;p3"/>
          <p:cNvCxnSpPr/>
          <p:nvPr/>
        </p:nvCxnSpPr>
        <p:spPr>
          <a:xfrm>
            <a:off x="6465888" y="5632450"/>
            <a:ext cx="1735138" cy="0"/>
          </a:xfrm>
          <a:prstGeom prst="straightConnector1">
            <a:avLst/>
          </a:prstGeom>
          <a:noFill/>
          <a:ln cap="flat" cmpd="sng" w="12700">
            <a:solidFill>
              <a:srgbClr val="3973B8"/>
            </a:solidFill>
            <a:prstDash val="solid"/>
            <a:miter lim="800000"/>
            <a:headEnd len="med" w="med" type="none"/>
            <a:tailEnd len="med" w="med" type="none"/>
          </a:ln>
        </p:spPr>
      </p:cxnSp>
      <p:cxnSp>
        <p:nvCxnSpPr>
          <p:cNvPr id="152" name="Google Shape;152;p3"/>
          <p:cNvCxnSpPr/>
          <p:nvPr/>
        </p:nvCxnSpPr>
        <p:spPr>
          <a:xfrm>
            <a:off x="7158038" y="4949825"/>
            <a:ext cx="0" cy="1911350"/>
          </a:xfrm>
          <a:prstGeom prst="straightConnector1">
            <a:avLst/>
          </a:prstGeom>
          <a:noFill/>
          <a:ln cap="flat" cmpd="sng" w="12700">
            <a:solidFill>
              <a:srgbClr val="3973B8"/>
            </a:solidFill>
            <a:prstDash val="solid"/>
            <a:miter lim="800000"/>
            <a:headEnd len="med" w="med" type="none"/>
            <a:tailEnd len="med" w="med" type="none"/>
          </a:ln>
        </p:spPr>
      </p:cxnSp>
      <p:sp>
        <p:nvSpPr>
          <p:cNvPr id="153" name="Google Shape;153;p3"/>
          <p:cNvSpPr/>
          <p:nvPr/>
        </p:nvSpPr>
        <p:spPr>
          <a:xfrm>
            <a:off x="7842250" y="3035300"/>
            <a:ext cx="2566988" cy="431800"/>
          </a:xfrm>
          <a:custGeom>
            <a:rect b="b" l="l" r="r" t="t"/>
            <a:pathLst>
              <a:path extrusionOk="0" h="136" w="809">
                <a:moveTo>
                  <a:pt x="0" y="136"/>
                </a:moveTo>
                <a:cubicBezTo>
                  <a:pt x="741" y="136"/>
                  <a:pt x="741" y="136"/>
                  <a:pt x="741" y="136"/>
                </a:cubicBezTo>
                <a:cubicBezTo>
                  <a:pt x="778" y="136"/>
                  <a:pt x="809" y="106"/>
                  <a:pt x="809" y="68"/>
                </a:cubicBezTo>
                <a:cubicBezTo>
                  <a:pt x="809" y="0"/>
                  <a:pt x="809" y="0"/>
                  <a:pt x="809" y="0"/>
                </a:cubicBezTo>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3"/>
          <p:cNvSpPr/>
          <p:nvPr/>
        </p:nvSpPr>
        <p:spPr>
          <a:xfrm>
            <a:off x="942975" y="6083300"/>
            <a:ext cx="1830388" cy="777875"/>
          </a:xfrm>
          <a:custGeom>
            <a:rect b="b" l="l" r="r" t="t"/>
            <a:pathLst>
              <a:path extrusionOk="0" h="245" w="577">
                <a:moveTo>
                  <a:pt x="577" y="0"/>
                </a:moveTo>
                <a:cubicBezTo>
                  <a:pt x="68" y="0"/>
                  <a:pt x="68" y="0"/>
                  <a:pt x="68" y="0"/>
                </a:cubicBezTo>
                <a:cubicBezTo>
                  <a:pt x="30" y="0"/>
                  <a:pt x="0" y="30"/>
                  <a:pt x="0" y="68"/>
                </a:cubicBezTo>
                <a:cubicBezTo>
                  <a:pt x="0" y="245"/>
                  <a:pt x="0" y="245"/>
                  <a:pt x="0" y="245"/>
                </a:cubicBezTo>
              </a:path>
            </a:pathLst>
          </a:custGeom>
          <a:noFill/>
          <a:ln cap="flat" cmpd="sng" w="12700">
            <a:solidFill>
              <a:srgbClr val="3973B8"/>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3"/>
          <p:cNvSpPr/>
          <p:nvPr/>
        </p:nvSpPr>
        <p:spPr>
          <a:xfrm>
            <a:off x="4403725" y="1472811"/>
            <a:ext cx="2519364" cy="73866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lang="en-US" sz="1600" u="none">
                <a:solidFill>
                  <a:srgbClr val="FFFFFF"/>
                </a:solidFill>
                <a:latin typeface="Calibri"/>
                <a:ea typeface="Calibri"/>
                <a:cs typeface="Calibri"/>
                <a:sym typeface="Calibri"/>
              </a:rPr>
              <a:t>of experience in own production of test equipment for RPE</a:t>
            </a:r>
            <a:endParaRPr b="0" sz="1600" u="none">
              <a:solidFill>
                <a:schemeClr val="dk1"/>
              </a:solidFill>
              <a:latin typeface="Calibri"/>
              <a:ea typeface="Calibri"/>
              <a:cs typeface="Calibri"/>
              <a:sym typeface="Calibri"/>
            </a:endParaRPr>
          </a:p>
        </p:txBody>
      </p:sp>
      <p:sp>
        <p:nvSpPr>
          <p:cNvPr id="156" name="Google Shape;156;p3"/>
          <p:cNvSpPr/>
          <p:nvPr/>
        </p:nvSpPr>
        <p:spPr>
          <a:xfrm>
            <a:off x="942975" y="3025774"/>
            <a:ext cx="2519364" cy="98488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lang="en-US" sz="1600" u="none">
                <a:solidFill>
                  <a:srgbClr val="FFFFFF"/>
                </a:solidFill>
                <a:latin typeface="Calibri"/>
                <a:ea typeface="Calibri"/>
                <a:cs typeface="Calibri"/>
                <a:sym typeface="Calibri"/>
              </a:rPr>
              <a:t>of experience of the </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company's employees</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in RPE research</a:t>
            </a:r>
            <a:br>
              <a:rPr b="0" lang="en-US" sz="1600" u="none">
                <a:solidFill>
                  <a:srgbClr val="FFFFFF"/>
                </a:solidFill>
                <a:latin typeface="Calibri"/>
                <a:ea typeface="Calibri"/>
                <a:cs typeface="Calibri"/>
                <a:sym typeface="Calibri"/>
              </a:rPr>
            </a:br>
            <a:r>
              <a:rPr b="0" lang="en-US" sz="1600" u="none">
                <a:solidFill>
                  <a:srgbClr val="FFFFFF"/>
                </a:solidFill>
                <a:latin typeface="Calibri"/>
                <a:ea typeface="Calibri"/>
                <a:cs typeface="Calibri"/>
                <a:sym typeface="Calibri"/>
              </a:rPr>
              <a:t>and development</a:t>
            </a:r>
            <a:endParaRPr b="0" sz="1600" u="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4"/>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BE00"/>
              </a:buClr>
              <a:buSzPts val="2800"/>
              <a:buFont typeface="Arial Black"/>
              <a:buNone/>
            </a:pPr>
            <a:r>
              <a:rPr b="1" lang="en-US" sz="2800">
                <a:solidFill>
                  <a:srgbClr val="FFBE00"/>
                </a:solidFill>
                <a:latin typeface="Arial Black"/>
                <a:ea typeface="Arial Black"/>
                <a:cs typeface="Arial Black"/>
                <a:sym typeface="Arial Black"/>
              </a:rPr>
              <a:t>How we manufacture test equipment</a:t>
            </a:r>
            <a:endParaRPr b="1" sz="2800">
              <a:solidFill>
                <a:srgbClr val="FFBE00"/>
              </a:solidFill>
              <a:latin typeface="Arial Black"/>
              <a:ea typeface="Arial Black"/>
              <a:cs typeface="Arial Black"/>
              <a:sym typeface="Arial Black"/>
            </a:endParaRPr>
          </a:p>
        </p:txBody>
      </p:sp>
      <p:grpSp>
        <p:nvGrpSpPr>
          <p:cNvPr id="163" name="Google Shape;163;p4"/>
          <p:cNvGrpSpPr/>
          <p:nvPr/>
        </p:nvGrpSpPr>
        <p:grpSpPr>
          <a:xfrm>
            <a:off x="332118" y="983195"/>
            <a:ext cx="1439533" cy="2101737"/>
            <a:chOff x="276132" y="927213"/>
            <a:chExt cx="1439533" cy="2101737"/>
          </a:xfrm>
        </p:grpSpPr>
        <p:sp>
          <p:nvSpPr>
            <p:cNvPr id="164" name="Google Shape;164;p4"/>
            <p:cNvSpPr txBox="1"/>
            <p:nvPr/>
          </p:nvSpPr>
          <p:spPr>
            <a:xfrm>
              <a:off x="276132" y="1997341"/>
              <a:ext cx="1439533" cy="103160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Market,</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customer</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requests</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analysis</a:t>
              </a:r>
              <a:endParaRPr/>
            </a:p>
          </p:txBody>
        </p:sp>
        <p:grpSp>
          <p:nvGrpSpPr>
            <p:cNvPr id="165" name="Google Shape;165;p4"/>
            <p:cNvGrpSpPr/>
            <p:nvPr/>
          </p:nvGrpSpPr>
          <p:grpSpPr>
            <a:xfrm>
              <a:off x="508516" y="927213"/>
              <a:ext cx="1018886" cy="1024659"/>
              <a:chOff x="341313" y="708025"/>
              <a:chExt cx="1120775" cy="1127125"/>
            </a:xfrm>
          </p:grpSpPr>
          <p:sp>
            <p:nvSpPr>
              <p:cNvPr id="166" name="Google Shape;166;p4"/>
              <p:cNvSpPr/>
              <p:nvPr/>
            </p:nvSpPr>
            <p:spPr>
              <a:xfrm>
                <a:off x="669926" y="989013"/>
                <a:ext cx="460375" cy="531813"/>
              </a:xfrm>
              <a:custGeom>
                <a:rect b="b" l="l" r="r" t="t"/>
                <a:pathLst>
                  <a:path extrusionOk="0" h="161" w="140">
                    <a:moveTo>
                      <a:pt x="96" y="161"/>
                    </a:moveTo>
                    <a:cubicBezTo>
                      <a:pt x="96" y="144"/>
                      <a:pt x="106" y="134"/>
                      <a:pt x="118" y="123"/>
                    </a:cubicBezTo>
                    <a:cubicBezTo>
                      <a:pt x="131" y="110"/>
                      <a:pt x="140" y="92"/>
                      <a:pt x="140" y="72"/>
                    </a:cubicBezTo>
                    <a:cubicBezTo>
                      <a:pt x="140" y="32"/>
                      <a:pt x="108" y="0"/>
                      <a:pt x="70" y="1"/>
                    </a:cubicBezTo>
                    <a:cubicBezTo>
                      <a:pt x="31" y="0"/>
                      <a:pt x="0" y="32"/>
                      <a:pt x="0" y="72"/>
                    </a:cubicBezTo>
                    <a:cubicBezTo>
                      <a:pt x="0" y="92"/>
                      <a:pt x="8" y="110"/>
                      <a:pt x="21" y="123"/>
                    </a:cubicBezTo>
                    <a:cubicBezTo>
                      <a:pt x="33" y="134"/>
                      <a:pt x="44" y="144"/>
                      <a:pt x="44" y="161"/>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4"/>
              <p:cNvSpPr/>
              <p:nvPr/>
            </p:nvSpPr>
            <p:spPr>
              <a:xfrm>
                <a:off x="736601" y="1058863"/>
                <a:ext cx="328613" cy="330200"/>
              </a:xfrm>
              <a:custGeom>
                <a:rect b="b" l="l" r="r" t="t"/>
                <a:pathLst>
                  <a:path extrusionOk="0" h="100" w="100">
                    <a:moveTo>
                      <a:pt x="100" y="60"/>
                    </a:moveTo>
                    <a:cubicBezTo>
                      <a:pt x="100" y="40"/>
                      <a:pt x="100" y="40"/>
                      <a:pt x="100" y="40"/>
                    </a:cubicBezTo>
                    <a:cubicBezTo>
                      <a:pt x="86" y="40"/>
                      <a:pt x="86" y="40"/>
                      <a:pt x="86" y="40"/>
                    </a:cubicBezTo>
                    <a:cubicBezTo>
                      <a:pt x="85" y="36"/>
                      <a:pt x="84" y="34"/>
                      <a:pt x="83" y="31"/>
                    </a:cubicBezTo>
                    <a:cubicBezTo>
                      <a:pt x="92" y="21"/>
                      <a:pt x="92" y="21"/>
                      <a:pt x="92" y="21"/>
                    </a:cubicBezTo>
                    <a:cubicBezTo>
                      <a:pt x="78" y="7"/>
                      <a:pt x="78" y="7"/>
                      <a:pt x="78" y="7"/>
                    </a:cubicBezTo>
                    <a:cubicBezTo>
                      <a:pt x="68" y="17"/>
                      <a:pt x="68" y="17"/>
                      <a:pt x="68" y="17"/>
                    </a:cubicBezTo>
                    <a:cubicBezTo>
                      <a:pt x="66" y="15"/>
                      <a:pt x="63" y="14"/>
                      <a:pt x="60" y="13"/>
                    </a:cubicBezTo>
                    <a:cubicBezTo>
                      <a:pt x="60" y="0"/>
                      <a:pt x="60" y="0"/>
                      <a:pt x="60" y="0"/>
                    </a:cubicBezTo>
                    <a:cubicBezTo>
                      <a:pt x="40" y="0"/>
                      <a:pt x="40" y="0"/>
                      <a:pt x="40" y="0"/>
                    </a:cubicBezTo>
                    <a:cubicBezTo>
                      <a:pt x="40" y="13"/>
                      <a:pt x="40" y="13"/>
                      <a:pt x="40" y="13"/>
                    </a:cubicBezTo>
                    <a:cubicBezTo>
                      <a:pt x="36" y="14"/>
                      <a:pt x="33" y="15"/>
                      <a:pt x="31" y="17"/>
                    </a:cubicBezTo>
                    <a:cubicBezTo>
                      <a:pt x="21" y="7"/>
                      <a:pt x="21" y="7"/>
                      <a:pt x="21" y="7"/>
                    </a:cubicBezTo>
                    <a:cubicBezTo>
                      <a:pt x="7" y="21"/>
                      <a:pt x="7" y="21"/>
                      <a:pt x="7" y="21"/>
                    </a:cubicBezTo>
                    <a:cubicBezTo>
                      <a:pt x="17" y="31"/>
                      <a:pt x="17" y="31"/>
                      <a:pt x="17" y="31"/>
                    </a:cubicBezTo>
                    <a:cubicBezTo>
                      <a:pt x="15" y="34"/>
                      <a:pt x="14" y="36"/>
                      <a:pt x="13" y="40"/>
                    </a:cubicBezTo>
                    <a:cubicBezTo>
                      <a:pt x="0" y="40"/>
                      <a:pt x="0" y="40"/>
                      <a:pt x="0" y="40"/>
                    </a:cubicBezTo>
                    <a:cubicBezTo>
                      <a:pt x="0" y="60"/>
                      <a:pt x="0" y="60"/>
                      <a:pt x="0" y="60"/>
                    </a:cubicBezTo>
                    <a:cubicBezTo>
                      <a:pt x="13" y="60"/>
                      <a:pt x="13" y="60"/>
                      <a:pt x="13" y="60"/>
                    </a:cubicBezTo>
                    <a:cubicBezTo>
                      <a:pt x="14" y="64"/>
                      <a:pt x="15" y="66"/>
                      <a:pt x="17" y="69"/>
                    </a:cubicBezTo>
                    <a:cubicBezTo>
                      <a:pt x="7" y="78"/>
                      <a:pt x="7" y="78"/>
                      <a:pt x="7" y="78"/>
                    </a:cubicBezTo>
                    <a:cubicBezTo>
                      <a:pt x="21" y="92"/>
                      <a:pt x="21" y="92"/>
                      <a:pt x="21" y="92"/>
                    </a:cubicBezTo>
                    <a:cubicBezTo>
                      <a:pt x="31" y="83"/>
                      <a:pt x="31" y="83"/>
                      <a:pt x="31" y="83"/>
                    </a:cubicBezTo>
                    <a:cubicBezTo>
                      <a:pt x="33" y="84"/>
                      <a:pt x="36" y="85"/>
                      <a:pt x="40" y="86"/>
                    </a:cubicBezTo>
                    <a:cubicBezTo>
                      <a:pt x="40" y="100"/>
                      <a:pt x="40" y="100"/>
                      <a:pt x="40" y="100"/>
                    </a:cubicBezTo>
                    <a:cubicBezTo>
                      <a:pt x="60" y="100"/>
                      <a:pt x="60" y="100"/>
                      <a:pt x="60" y="100"/>
                    </a:cubicBezTo>
                    <a:cubicBezTo>
                      <a:pt x="60" y="86"/>
                      <a:pt x="60" y="86"/>
                      <a:pt x="60" y="86"/>
                    </a:cubicBezTo>
                    <a:cubicBezTo>
                      <a:pt x="63" y="85"/>
                      <a:pt x="66" y="84"/>
                      <a:pt x="68" y="83"/>
                    </a:cubicBezTo>
                    <a:cubicBezTo>
                      <a:pt x="78" y="92"/>
                      <a:pt x="78" y="92"/>
                      <a:pt x="78" y="92"/>
                    </a:cubicBezTo>
                    <a:cubicBezTo>
                      <a:pt x="92" y="78"/>
                      <a:pt x="92" y="78"/>
                      <a:pt x="92" y="78"/>
                    </a:cubicBezTo>
                    <a:cubicBezTo>
                      <a:pt x="83" y="69"/>
                      <a:pt x="83" y="69"/>
                      <a:pt x="83" y="69"/>
                    </a:cubicBezTo>
                    <a:cubicBezTo>
                      <a:pt x="84" y="66"/>
                      <a:pt x="85" y="64"/>
                      <a:pt x="86" y="60"/>
                    </a:cubicBezTo>
                    <a:lnTo>
                      <a:pt x="100" y="60"/>
                    </a:ln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4"/>
              <p:cNvSpPr/>
              <p:nvPr/>
            </p:nvSpPr>
            <p:spPr>
              <a:xfrm>
                <a:off x="854076" y="1177925"/>
                <a:ext cx="92075" cy="92075"/>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4"/>
              <p:cNvSpPr/>
              <p:nvPr/>
            </p:nvSpPr>
            <p:spPr>
              <a:xfrm>
                <a:off x="828676" y="1666875"/>
                <a:ext cx="144463" cy="25400"/>
              </a:xfrm>
              <a:custGeom>
                <a:rect b="b" l="l" r="r" t="t"/>
                <a:pathLst>
                  <a:path extrusionOk="0" h="16" w="91">
                    <a:moveTo>
                      <a:pt x="91" y="0"/>
                    </a:moveTo>
                    <a:lnTo>
                      <a:pt x="74" y="0"/>
                    </a:lnTo>
                    <a:lnTo>
                      <a:pt x="58" y="16"/>
                    </a:lnTo>
                    <a:lnTo>
                      <a:pt x="33" y="16"/>
                    </a:lnTo>
                    <a:lnTo>
                      <a:pt x="16" y="0"/>
                    </a:lnTo>
                    <a:lnTo>
                      <a:pt x="0"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70" name="Google Shape;170;p4"/>
              <p:cNvCxnSpPr/>
              <p:nvPr/>
            </p:nvCxnSpPr>
            <p:spPr>
              <a:xfrm>
                <a:off x="801688" y="1560513"/>
                <a:ext cx="196850" cy="0"/>
              </a:xfrm>
              <a:prstGeom prst="straightConnector1">
                <a:avLst/>
              </a:prstGeom>
              <a:noFill/>
              <a:ln cap="rnd" cmpd="sng" w="12700">
                <a:solidFill>
                  <a:srgbClr val="FFBE00"/>
                </a:solidFill>
                <a:prstDash val="solid"/>
                <a:round/>
                <a:headEnd len="med" w="med" type="none"/>
                <a:tailEnd len="med" w="med" type="none"/>
              </a:ln>
            </p:spPr>
          </p:cxnSp>
          <p:cxnSp>
            <p:nvCxnSpPr>
              <p:cNvPr id="171" name="Google Shape;171;p4"/>
              <p:cNvCxnSpPr/>
              <p:nvPr/>
            </p:nvCxnSpPr>
            <p:spPr>
              <a:xfrm>
                <a:off x="801688" y="1612900"/>
                <a:ext cx="196850" cy="0"/>
              </a:xfrm>
              <a:prstGeom prst="straightConnector1">
                <a:avLst/>
              </a:prstGeom>
              <a:noFill/>
              <a:ln cap="rnd" cmpd="sng" w="12700">
                <a:solidFill>
                  <a:srgbClr val="FFBE00"/>
                </a:solidFill>
                <a:prstDash val="solid"/>
                <a:round/>
                <a:headEnd len="med" w="med" type="none"/>
                <a:tailEnd len="med" w="med" type="none"/>
              </a:ln>
            </p:spPr>
          </p:cxnSp>
          <p:cxnSp>
            <p:nvCxnSpPr>
              <p:cNvPr id="172" name="Google Shape;172;p4"/>
              <p:cNvCxnSpPr/>
              <p:nvPr/>
            </p:nvCxnSpPr>
            <p:spPr>
              <a:xfrm flipH="1" rot="10800000">
                <a:off x="542926" y="1303338"/>
                <a:ext cx="80963" cy="22225"/>
              </a:xfrm>
              <a:prstGeom prst="straightConnector1">
                <a:avLst/>
              </a:prstGeom>
              <a:noFill/>
              <a:ln cap="rnd" cmpd="sng" w="12700">
                <a:solidFill>
                  <a:srgbClr val="FFBE00"/>
                </a:solidFill>
                <a:prstDash val="solid"/>
                <a:round/>
                <a:headEnd len="med" w="med" type="none"/>
                <a:tailEnd len="med" w="med" type="none"/>
              </a:ln>
            </p:spPr>
          </p:cxnSp>
          <p:cxnSp>
            <p:nvCxnSpPr>
              <p:cNvPr id="173" name="Google Shape;173;p4"/>
              <p:cNvCxnSpPr/>
              <p:nvPr/>
            </p:nvCxnSpPr>
            <p:spPr>
              <a:xfrm flipH="1" rot="10800000">
                <a:off x="638176" y="1431925"/>
                <a:ext cx="61913" cy="63500"/>
              </a:xfrm>
              <a:prstGeom prst="straightConnector1">
                <a:avLst/>
              </a:prstGeom>
              <a:noFill/>
              <a:ln cap="rnd" cmpd="sng" w="12700">
                <a:solidFill>
                  <a:srgbClr val="FFBE00"/>
                </a:solidFill>
                <a:prstDash val="solid"/>
                <a:round/>
                <a:headEnd len="med" w="med" type="none"/>
                <a:tailEnd len="med" w="med" type="none"/>
              </a:ln>
            </p:spPr>
          </p:cxnSp>
          <p:cxnSp>
            <p:nvCxnSpPr>
              <p:cNvPr id="174" name="Google Shape;174;p4"/>
              <p:cNvCxnSpPr/>
              <p:nvPr/>
            </p:nvCxnSpPr>
            <p:spPr>
              <a:xfrm>
                <a:off x="804863" y="866775"/>
                <a:ext cx="23813" cy="82550"/>
              </a:xfrm>
              <a:prstGeom prst="straightConnector1">
                <a:avLst/>
              </a:prstGeom>
              <a:noFill/>
              <a:ln cap="rnd" cmpd="sng" w="12700">
                <a:solidFill>
                  <a:srgbClr val="FFBE00"/>
                </a:solidFill>
                <a:prstDash val="solid"/>
                <a:round/>
                <a:headEnd len="med" w="med" type="none"/>
                <a:tailEnd len="med" w="med" type="none"/>
              </a:ln>
            </p:spPr>
          </p:cxnSp>
          <p:cxnSp>
            <p:nvCxnSpPr>
              <p:cNvPr id="175" name="Google Shape;175;p4"/>
              <p:cNvCxnSpPr/>
              <p:nvPr/>
            </p:nvCxnSpPr>
            <p:spPr>
              <a:xfrm>
                <a:off x="638176" y="962025"/>
                <a:ext cx="61913" cy="63500"/>
              </a:xfrm>
              <a:prstGeom prst="straightConnector1">
                <a:avLst/>
              </a:prstGeom>
              <a:noFill/>
              <a:ln cap="rnd" cmpd="sng" w="12700">
                <a:solidFill>
                  <a:srgbClr val="FFBE00"/>
                </a:solidFill>
                <a:prstDash val="solid"/>
                <a:round/>
                <a:headEnd len="med" w="med" type="none"/>
                <a:tailEnd len="med" w="med" type="none"/>
              </a:ln>
            </p:spPr>
          </p:cxnSp>
          <p:cxnSp>
            <p:nvCxnSpPr>
              <p:cNvPr id="176" name="Google Shape;176;p4"/>
              <p:cNvCxnSpPr/>
              <p:nvPr/>
            </p:nvCxnSpPr>
            <p:spPr>
              <a:xfrm>
                <a:off x="542926" y="1131888"/>
                <a:ext cx="80963" cy="22225"/>
              </a:xfrm>
              <a:prstGeom prst="straightConnector1">
                <a:avLst/>
              </a:prstGeom>
              <a:noFill/>
              <a:ln cap="rnd" cmpd="sng" w="12700">
                <a:solidFill>
                  <a:srgbClr val="FFBE00"/>
                </a:solidFill>
                <a:prstDash val="solid"/>
                <a:round/>
                <a:headEnd len="med" w="med" type="none"/>
                <a:tailEnd len="med" w="med" type="none"/>
              </a:ln>
            </p:spPr>
          </p:cxnSp>
          <p:cxnSp>
            <p:nvCxnSpPr>
              <p:cNvPr id="177" name="Google Shape;177;p4"/>
              <p:cNvCxnSpPr/>
              <p:nvPr/>
            </p:nvCxnSpPr>
            <p:spPr>
              <a:xfrm flipH="1">
                <a:off x="1179513" y="1131888"/>
                <a:ext cx="82550" cy="22225"/>
              </a:xfrm>
              <a:prstGeom prst="straightConnector1">
                <a:avLst/>
              </a:prstGeom>
              <a:noFill/>
              <a:ln cap="rnd" cmpd="sng" w="12700">
                <a:solidFill>
                  <a:srgbClr val="FFBE00"/>
                </a:solidFill>
                <a:prstDash val="solid"/>
                <a:round/>
                <a:headEnd len="med" w="med" type="none"/>
                <a:tailEnd len="med" w="med" type="none"/>
              </a:ln>
            </p:spPr>
          </p:cxnSp>
          <p:cxnSp>
            <p:nvCxnSpPr>
              <p:cNvPr id="178" name="Google Shape;178;p4"/>
              <p:cNvCxnSpPr/>
              <p:nvPr/>
            </p:nvCxnSpPr>
            <p:spPr>
              <a:xfrm rot="10800000">
                <a:off x="1179513" y="1303338"/>
                <a:ext cx="82550" cy="22225"/>
              </a:xfrm>
              <a:prstGeom prst="straightConnector1">
                <a:avLst/>
              </a:prstGeom>
              <a:noFill/>
              <a:ln cap="rnd" cmpd="sng" w="12700">
                <a:solidFill>
                  <a:srgbClr val="FFBE00"/>
                </a:solidFill>
                <a:prstDash val="solid"/>
                <a:round/>
                <a:headEnd len="med" w="med" type="none"/>
                <a:tailEnd len="med" w="med" type="none"/>
              </a:ln>
            </p:spPr>
          </p:cxnSp>
          <p:cxnSp>
            <p:nvCxnSpPr>
              <p:cNvPr id="179" name="Google Shape;179;p4"/>
              <p:cNvCxnSpPr/>
              <p:nvPr/>
            </p:nvCxnSpPr>
            <p:spPr>
              <a:xfrm rot="10800000">
                <a:off x="1104901" y="1431925"/>
                <a:ext cx="61913" cy="63500"/>
              </a:xfrm>
              <a:prstGeom prst="straightConnector1">
                <a:avLst/>
              </a:prstGeom>
              <a:noFill/>
              <a:ln cap="rnd" cmpd="sng" w="12700">
                <a:solidFill>
                  <a:srgbClr val="FFBE00"/>
                </a:solidFill>
                <a:prstDash val="solid"/>
                <a:round/>
                <a:headEnd len="med" w="med" type="none"/>
                <a:tailEnd len="med" w="med" type="none"/>
              </a:ln>
            </p:spPr>
          </p:cxnSp>
          <p:cxnSp>
            <p:nvCxnSpPr>
              <p:cNvPr id="180" name="Google Shape;180;p4"/>
              <p:cNvCxnSpPr/>
              <p:nvPr/>
            </p:nvCxnSpPr>
            <p:spPr>
              <a:xfrm flipH="1">
                <a:off x="976313" y="866775"/>
                <a:ext cx="22225" cy="82550"/>
              </a:xfrm>
              <a:prstGeom prst="straightConnector1">
                <a:avLst/>
              </a:prstGeom>
              <a:noFill/>
              <a:ln cap="rnd" cmpd="sng" w="12700">
                <a:solidFill>
                  <a:srgbClr val="FFBE00"/>
                </a:solidFill>
                <a:prstDash val="solid"/>
                <a:round/>
                <a:headEnd len="med" w="med" type="none"/>
                <a:tailEnd len="med" w="med" type="none"/>
              </a:ln>
            </p:spPr>
          </p:cxnSp>
          <p:cxnSp>
            <p:nvCxnSpPr>
              <p:cNvPr id="181" name="Google Shape;181;p4"/>
              <p:cNvCxnSpPr/>
              <p:nvPr/>
            </p:nvCxnSpPr>
            <p:spPr>
              <a:xfrm flipH="1">
                <a:off x="1104901" y="962025"/>
                <a:ext cx="61913" cy="63500"/>
              </a:xfrm>
              <a:prstGeom prst="straightConnector1">
                <a:avLst/>
              </a:prstGeom>
              <a:noFill/>
              <a:ln cap="rnd" cmpd="sng" w="12700">
                <a:solidFill>
                  <a:srgbClr val="FFBE00"/>
                </a:solidFill>
                <a:prstDash val="solid"/>
                <a:round/>
                <a:headEnd len="med" w="med" type="none"/>
                <a:tailEnd len="med" w="med" type="none"/>
              </a:ln>
            </p:spPr>
          </p:cxnSp>
          <p:sp>
            <p:nvSpPr>
              <p:cNvPr id="182" name="Google Shape;182;p4"/>
              <p:cNvSpPr/>
              <p:nvPr/>
            </p:nvSpPr>
            <p:spPr>
              <a:xfrm>
                <a:off x="341313" y="708025"/>
                <a:ext cx="1120775"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183" name="Google Shape;183;p4"/>
          <p:cNvGrpSpPr/>
          <p:nvPr/>
        </p:nvGrpSpPr>
        <p:grpSpPr>
          <a:xfrm>
            <a:off x="3699417" y="983195"/>
            <a:ext cx="1441161" cy="2101737"/>
            <a:chOff x="3156825" y="927213"/>
            <a:chExt cx="1441161" cy="2101737"/>
          </a:xfrm>
        </p:grpSpPr>
        <p:sp>
          <p:nvSpPr>
            <p:cNvPr id="184" name="Google Shape;184;p4"/>
            <p:cNvSpPr txBox="1"/>
            <p:nvPr/>
          </p:nvSpPr>
          <p:spPr>
            <a:xfrm>
              <a:off x="3156825" y="1997342"/>
              <a:ext cx="1441161" cy="1031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Components selection from the world's best manufacturers</a:t>
              </a:r>
              <a:endParaRPr/>
            </a:p>
          </p:txBody>
        </p:sp>
        <p:grpSp>
          <p:nvGrpSpPr>
            <p:cNvPr id="185" name="Google Shape;185;p4"/>
            <p:cNvGrpSpPr/>
            <p:nvPr/>
          </p:nvGrpSpPr>
          <p:grpSpPr>
            <a:xfrm>
              <a:off x="3385716" y="927213"/>
              <a:ext cx="1018886" cy="1024659"/>
              <a:chOff x="3325813" y="708025"/>
              <a:chExt cx="1120775" cy="1127125"/>
            </a:xfrm>
          </p:grpSpPr>
          <p:sp>
            <p:nvSpPr>
              <p:cNvPr id="186" name="Google Shape;186;p4"/>
              <p:cNvSpPr/>
              <p:nvPr/>
            </p:nvSpPr>
            <p:spPr>
              <a:xfrm>
                <a:off x="3638551" y="1349375"/>
                <a:ext cx="500063" cy="290513"/>
              </a:xfrm>
              <a:custGeom>
                <a:rect b="b" l="l" r="r" t="t"/>
                <a:pathLst>
                  <a:path extrusionOk="0" h="183" w="315">
                    <a:moveTo>
                      <a:pt x="315" y="0"/>
                    </a:moveTo>
                    <a:lnTo>
                      <a:pt x="315" y="108"/>
                    </a:lnTo>
                    <a:lnTo>
                      <a:pt x="157" y="183"/>
                    </a:lnTo>
                    <a:lnTo>
                      <a:pt x="0" y="108"/>
                    </a:lnTo>
                    <a:lnTo>
                      <a:pt x="0"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4"/>
              <p:cNvSpPr/>
              <p:nvPr/>
            </p:nvSpPr>
            <p:spPr>
              <a:xfrm>
                <a:off x="4071938" y="1455738"/>
                <a:ext cx="131763" cy="171450"/>
              </a:xfrm>
              <a:custGeom>
                <a:rect b="b" l="l" r="r" t="t"/>
                <a:pathLst>
                  <a:path extrusionOk="0" h="108" w="83">
                    <a:moveTo>
                      <a:pt x="0" y="108"/>
                    </a:moveTo>
                    <a:lnTo>
                      <a:pt x="83" y="66"/>
                    </a:lnTo>
                    <a:lnTo>
                      <a:pt x="83" y="0"/>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4"/>
              <p:cNvSpPr/>
              <p:nvPr/>
            </p:nvSpPr>
            <p:spPr>
              <a:xfrm>
                <a:off x="3571876" y="1455738"/>
                <a:ext cx="131763" cy="171450"/>
              </a:xfrm>
              <a:custGeom>
                <a:rect b="b" l="l" r="r" t="t"/>
                <a:pathLst>
                  <a:path extrusionOk="0" h="108" w="83">
                    <a:moveTo>
                      <a:pt x="83" y="108"/>
                    </a:moveTo>
                    <a:lnTo>
                      <a:pt x="0" y="66"/>
                    </a:lnTo>
                    <a:lnTo>
                      <a:pt x="0" y="0"/>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89" name="Google Shape;189;p4"/>
              <p:cNvCxnSpPr/>
              <p:nvPr/>
            </p:nvCxnSpPr>
            <p:spPr>
              <a:xfrm>
                <a:off x="3887788" y="1322388"/>
                <a:ext cx="0" cy="317500"/>
              </a:xfrm>
              <a:prstGeom prst="straightConnector1">
                <a:avLst/>
              </a:prstGeom>
              <a:noFill/>
              <a:ln cap="rnd" cmpd="sng" w="12700">
                <a:solidFill>
                  <a:srgbClr val="FFBE00"/>
                </a:solidFill>
                <a:prstDash val="solid"/>
                <a:round/>
                <a:headEnd len="med" w="med" type="none"/>
                <a:tailEnd len="med" w="med" type="none"/>
              </a:ln>
            </p:spPr>
          </p:cxnSp>
          <p:sp>
            <p:nvSpPr>
              <p:cNvPr id="190" name="Google Shape;190;p4"/>
              <p:cNvSpPr/>
              <p:nvPr/>
            </p:nvSpPr>
            <p:spPr>
              <a:xfrm>
                <a:off x="3533776" y="1190625"/>
                <a:ext cx="354013" cy="225425"/>
              </a:xfrm>
              <a:custGeom>
                <a:rect b="b" l="l" r="r" t="t"/>
                <a:pathLst>
                  <a:path extrusionOk="0" h="142" w="223">
                    <a:moveTo>
                      <a:pt x="0" y="67"/>
                    </a:moveTo>
                    <a:lnTo>
                      <a:pt x="157" y="142"/>
                    </a:lnTo>
                    <a:lnTo>
                      <a:pt x="223" y="83"/>
                    </a:lnTo>
                    <a:lnTo>
                      <a:pt x="223" y="75"/>
                    </a:lnTo>
                    <a:lnTo>
                      <a:pt x="66" y="0"/>
                    </a:lnTo>
                    <a:lnTo>
                      <a:pt x="0" y="58"/>
                    </a:lnTo>
                    <a:lnTo>
                      <a:pt x="0" y="67"/>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4"/>
              <p:cNvSpPr/>
              <p:nvPr/>
            </p:nvSpPr>
            <p:spPr>
              <a:xfrm>
                <a:off x="3533776" y="1046163"/>
                <a:ext cx="153988" cy="144463"/>
              </a:xfrm>
              <a:custGeom>
                <a:rect b="b" l="l" r="r" t="t"/>
                <a:pathLst>
                  <a:path extrusionOk="0" h="91" w="97">
                    <a:moveTo>
                      <a:pt x="97" y="77"/>
                    </a:moveTo>
                    <a:lnTo>
                      <a:pt x="66" y="91"/>
                    </a:lnTo>
                    <a:lnTo>
                      <a:pt x="0" y="33"/>
                    </a:lnTo>
                    <a:lnTo>
                      <a:pt x="0" y="24"/>
                    </a:lnTo>
                    <a:lnTo>
                      <a:pt x="53"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4"/>
              <p:cNvSpPr/>
              <p:nvPr/>
            </p:nvSpPr>
            <p:spPr>
              <a:xfrm>
                <a:off x="3887788" y="1190625"/>
                <a:ext cx="355600" cy="225425"/>
              </a:xfrm>
              <a:custGeom>
                <a:rect b="b" l="l" r="r" t="t"/>
                <a:pathLst>
                  <a:path extrusionOk="0" h="142" w="224">
                    <a:moveTo>
                      <a:pt x="224" y="67"/>
                    </a:moveTo>
                    <a:lnTo>
                      <a:pt x="66" y="142"/>
                    </a:lnTo>
                    <a:lnTo>
                      <a:pt x="0" y="83"/>
                    </a:lnTo>
                    <a:lnTo>
                      <a:pt x="0" y="75"/>
                    </a:lnTo>
                    <a:lnTo>
                      <a:pt x="158" y="0"/>
                    </a:lnTo>
                    <a:lnTo>
                      <a:pt x="224" y="58"/>
                    </a:lnTo>
                    <a:lnTo>
                      <a:pt x="224" y="67"/>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4"/>
              <p:cNvSpPr/>
              <p:nvPr/>
            </p:nvSpPr>
            <p:spPr>
              <a:xfrm>
                <a:off x="4084638" y="1046163"/>
                <a:ext cx="158750" cy="144463"/>
              </a:xfrm>
              <a:custGeom>
                <a:rect b="b" l="l" r="r" t="t"/>
                <a:pathLst>
                  <a:path extrusionOk="0" h="91" w="100">
                    <a:moveTo>
                      <a:pt x="0" y="77"/>
                    </a:moveTo>
                    <a:lnTo>
                      <a:pt x="34" y="91"/>
                    </a:lnTo>
                    <a:lnTo>
                      <a:pt x="100" y="33"/>
                    </a:lnTo>
                    <a:lnTo>
                      <a:pt x="100" y="24"/>
                    </a:lnTo>
                    <a:lnTo>
                      <a:pt x="44"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4" name="Google Shape;194;p4"/>
              <p:cNvCxnSpPr/>
              <p:nvPr/>
            </p:nvCxnSpPr>
            <p:spPr>
              <a:xfrm>
                <a:off x="3887788" y="1098550"/>
                <a:ext cx="0" cy="158750"/>
              </a:xfrm>
              <a:prstGeom prst="straightConnector1">
                <a:avLst/>
              </a:prstGeom>
              <a:noFill/>
              <a:ln cap="rnd" cmpd="sng" w="12700">
                <a:solidFill>
                  <a:srgbClr val="FFFFFF"/>
                </a:solidFill>
                <a:prstDash val="solid"/>
                <a:round/>
                <a:headEnd len="med" w="med" type="none"/>
                <a:tailEnd len="med" w="med" type="none"/>
              </a:ln>
            </p:spPr>
          </p:cxnSp>
          <p:sp>
            <p:nvSpPr>
              <p:cNvPr id="195" name="Google Shape;195;p4"/>
              <p:cNvSpPr/>
              <p:nvPr/>
            </p:nvSpPr>
            <p:spPr>
              <a:xfrm>
                <a:off x="3678238" y="1019175"/>
                <a:ext cx="209550" cy="119063"/>
              </a:xfrm>
              <a:custGeom>
                <a:rect b="b" l="l" r="r" t="t"/>
                <a:pathLst>
                  <a:path extrusionOk="0" h="75" w="132">
                    <a:moveTo>
                      <a:pt x="0" y="33"/>
                    </a:moveTo>
                    <a:lnTo>
                      <a:pt x="91" y="75"/>
                    </a:lnTo>
                    <a:lnTo>
                      <a:pt x="132" y="50"/>
                    </a:lnTo>
                    <a:lnTo>
                      <a:pt x="132" y="41"/>
                    </a:lnTo>
                    <a:lnTo>
                      <a:pt x="41" y="0"/>
                    </a:lnTo>
                    <a:lnTo>
                      <a:pt x="0" y="25"/>
                    </a:lnTo>
                    <a:lnTo>
                      <a:pt x="0" y="33"/>
                    </a:ln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6" name="Google Shape;196;p4"/>
              <p:cNvCxnSpPr/>
              <p:nvPr/>
            </p:nvCxnSpPr>
            <p:spPr>
              <a:xfrm>
                <a:off x="3743326" y="1104900"/>
                <a:ext cx="0" cy="85725"/>
              </a:xfrm>
              <a:prstGeom prst="straightConnector1">
                <a:avLst/>
              </a:prstGeom>
              <a:noFill/>
              <a:ln cap="rnd" cmpd="sng" w="12700">
                <a:solidFill>
                  <a:srgbClr val="FFFFFF"/>
                </a:solidFill>
                <a:prstDash val="solid"/>
                <a:round/>
                <a:headEnd len="med" w="med" type="none"/>
                <a:tailEnd len="med" w="med" type="none"/>
              </a:ln>
            </p:spPr>
          </p:cxnSp>
          <p:sp>
            <p:nvSpPr>
              <p:cNvPr id="197" name="Google Shape;197;p4"/>
              <p:cNvSpPr/>
              <p:nvPr/>
            </p:nvSpPr>
            <p:spPr>
              <a:xfrm>
                <a:off x="3887788" y="1019175"/>
                <a:ext cx="211138" cy="119063"/>
              </a:xfrm>
              <a:custGeom>
                <a:rect b="b" l="l" r="r" t="t"/>
                <a:pathLst>
                  <a:path extrusionOk="0" h="75" w="133">
                    <a:moveTo>
                      <a:pt x="133" y="33"/>
                    </a:moveTo>
                    <a:lnTo>
                      <a:pt x="42" y="75"/>
                    </a:lnTo>
                    <a:lnTo>
                      <a:pt x="0" y="50"/>
                    </a:lnTo>
                    <a:lnTo>
                      <a:pt x="0" y="41"/>
                    </a:lnTo>
                    <a:lnTo>
                      <a:pt x="91" y="0"/>
                    </a:lnTo>
                    <a:lnTo>
                      <a:pt x="133" y="25"/>
                    </a:lnTo>
                    <a:lnTo>
                      <a:pt x="133" y="33"/>
                    </a:ln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4"/>
              <p:cNvSpPr/>
              <p:nvPr/>
            </p:nvSpPr>
            <p:spPr>
              <a:xfrm>
                <a:off x="3678238" y="900113"/>
                <a:ext cx="209550" cy="119063"/>
              </a:xfrm>
              <a:custGeom>
                <a:rect b="b" l="l" r="r" t="t"/>
                <a:pathLst>
                  <a:path extrusionOk="0" h="75" w="132">
                    <a:moveTo>
                      <a:pt x="0" y="42"/>
                    </a:moveTo>
                    <a:lnTo>
                      <a:pt x="91" y="0"/>
                    </a:lnTo>
                    <a:lnTo>
                      <a:pt x="132" y="25"/>
                    </a:lnTo>
                    <a:lnTo>
                      <a:pt x="132" y="33"/>
                    </a:lnTo>
                    <a:lnTo>
                      <a:pt x="41" y="75"/>
                    </a:lnTo>
                    <a:lnTo>
                      <a:pt x="0" y="50"/>
                    </a:lnTo>
                    <a:lnTo>
                      <a:pt x="0" y="42"/>
                    </a:ln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4"/>
              <p:cNvSpPr/>
              <p:nvPr/>
            </p:nvSpPr>
            <p:spPr>
              <a:xfrm>
                <a:off x="3887788" y="900113"/>
                <a:ext cx="211138" cy="119063"/>
              </a:xfrm>
              <a:custGeom>
                <a:rect b="b" l="l" r="r" t="t"/>
                <a:pathLst>
                  <a:path extrusionOk="0" h="75" w="133">
                    <a:moveTo>
                      <a:pt x="133" y="42"/>
                    </a:moveTo>
                    <a:lnTo>
                      <a:pt x="42" y="0"/>
                    </a:lnTo>
                    <a:lnTo>
                      <a:pt x="0" y="25"/>
                    </a:lnTo>
                    <a:lnTo>
                      <a:pt x="0" y="33"/>
                    </a:lnTo>
                    <a:lnTo>
                      <a:pt x="91" y="75"/>
                    </a:lnTo>
                    <a:lnTo>
                      <a:pt x="133" y="50"/>
                    </a:lnTo>
                    <a:lnTo>
                      <a:pt x="133" y="42"/>
                    </a:ln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0" name="Google Shape;200;p4"/>
              <p:cNvCxnSpPr/>
              <p:nvPr/>
            </p:nvCxnSpPr>
            <p:spPr>
              <a:xfrm>
                <a:off x="4032251" y="1104900"/>
                <a:ext cx="0" cy="85725"/>
              </a:xfrm>
              <a:prstGeom prst="straightConnector1">
                <a:avLst/>
              </a:prstGeom>
              <a:noFill/>
              <a:ln cap="rnd" cmpd="sng" w="12700">
                <a:solidFill>
                  <a:srgbClr val="FFFFFF"/>
                </a:solidFill>
                <a:prstDash val="solid"/>
                <a:round/>
                <a:headEnd len="med" w="med" type="none"/>
                <a:tailEnd len="med" w="med" type="none"/>
              </a:ln>
            </p:spPr>
          </p:cxnSp>
          <p:sp>
            <p:nvSpPr>
              <p:cNvPr id="201" name="Google Shape;201;p4"/>
              <p:cNvSpPr/>
              <p:nvPr/>
            </p:nvSpPr>
            <p:spPr>
              <a:xfrm>
                <a:off x="3325813" y="708025"/>
                <a:ext cx="1120775"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02" name="Google Shape;202;p4"/>
          <p:cNvGrpSpPr/>
          <p:nvPr/>
        </p:nvGrpSpPr>
        <p:grpSpPr>
          <a:xfrm>
            <a:off x="2014954" y="983195"/>
            <a:ext cx="1441160" cy="2101737"/>
            <a:chOff x="1715666" y="927213"/>
            <a:chExt cx="1441160" cy="2101737"/>
          </a:xfrm>
        </p:grpSpPr>
        <p:sp>
          <p:nvSpPr>
            <p:cNvPr id="203" name="Google Shape;203;p4"/>
            <p:cNvSpPr txBox="1"/>
            <p:nvPr/>
          </p:nvSpPr>
          <p:spPr>
            <a:xfrm>
              <a:off x="1715666" y="1997342"/>
              <a:ext cx="1441160" cy="1031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R&amp;D</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work</a:t>
              </a:r>
              <a:endParaRPr sz="1400">
                <a:solidFill>
                  <a:schemeClr val="lt1"/>
                </a:solidFill>
                <a:latin typeface="Calibri"/>
                <a:ea typeface="Calibri"/>
                <a:cs typeface="Calibri"/>
                <a:sym typeface="Calibri"/>
              </a:endParaRPr>
            </a:p>
          </p:txBody>
        </p:sp>
        <p:grpSp>
          <p:nvGrpSpPr>
            <p:cNvPr id="204" name="Google Shape;204;p4"/>
            <p:cNvGrpSpPr/>
            <p:nvPr/>
          </p:nvGrpSpPr>
          <p:grpSpPr>
            <a:xfrm>
              <a:off x="1947116" y="927213"/>
              <a:ext cx="1018886" cy="1024659"/>
              <a:chOff x="1833563" y="708025"/>
              <a:chExt cx="1120775" cy="1127125"/>
            </a:xfrm>
          </p:grpSpPr>
          <p:sp>
            <p:nvSpPr>
              <p:cNvPr id="205" name="Google Shape;205;p4"/>
              <p:cNvSpPr/>
              <p:nvPr/>
            </p:nvSpPr>
            <p:spPr>
              <a:xfrm>
                <a:off x="2041526" y="1343025"/>
                <a:ext cx="495300" cy="274638"/>
              </a:xfrm>
              <a:custGeom>
                <a:rect b="b" l="l" r="r" t="t"/>
                <a:pathLst>
                  <a:path extrusionOk="0" h="83" w="151">
                    <a:moveTo>
                      <a:pt x="151" y="71"/>
                    </a:moveTo>
                    <a:cubicBezTo>
                      <a:pt x="137" y="79"/>
                      <a:pt x="120" y="83"/>
                      <a:pt x="103" y="83"/>
                    </a:cubicBezTo>
                    <a:cubicBezTo>
                      <a:pt x="52" y="83"/>
                      <a:pt x="10" y="48"/>
                      <a:pt x="0"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4"/>
              <p:cNvSpPr/>
              <p:nvPr/>
            </p:nvSpPr>
            <p:spPr>
              <a:xfrm>
                <a:off x="2487613" y="942975"/>
                <a:ext cx="236538" cy="476250"/>
              </a:xfrm>
              <a:custGeom>
                <a:rect b="b" l="l" r="r" t="t"/>
                <a:pathLst>
                  <a:path extrusionOk="0" h="144" w="72">
                    <a:moveTo>
                      <a:pt x="0" y="0"/>
                    </a:moveTo>
                    <a:cubicBezTo>
                      <a:pt x="42" y="14"/>
                      <a:pt x="72" y="53"/>
                      <a:pt x="72" y="99"/>
                    </a:cubicBezTo>
                    <a:cubicBezTo>
                      <a:pt x="72" y="115"/>
                      <a:pt x="68" y="130"/>
                      <a:pt x="62" y="144"/>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7" name="Google Shape;207;p4"/>
              <p:cNvCxnSpPr/>
              <p:nvPr/>
            </p:nvCxnSpPr>
            <p:spPr>
              <a:xfrm rot="10800000">
                <a:off x="2416176" y="1333500"/>
                <a:ext cx="34925" cy="31750"/>
              </a:xfrm>
              <a:prstGeom prst="straightConnector1">
                <a:avLst/>
              </a:prstGeom>
              <a:noFill/>
              <a:ln cap="rnd" cmpd="sng" w="12700">
                <a:solidFill>
                  <a:srgbClr val="FFBE00"/>
                </a:solidFill>
                <a:prstDash val="solid"/>
                <a:round/>
                <a:headEnd len="med" w="med" type="none"/>
                <a:tailEnd len="med" w="med" type="none"/>
              </a:ln>
            </p:spPr>
          </p:cxnSp>
          <p:sp>
            <p:nvSpPr>
              <p:cNvPr id="208" name="Google Shape;208;p4"/>
              <p:cNvSpPr/>
              <p:nvPr/>
            </p:nvSpPr>
            <p:spPr>
              <a:xfrm>
                <a:off x="2674938" y="1550988"/>
                <a:ext cx="79375" cy="79375"/>
              </a:xfrm>
              <a:custGeom>
                <a:rect b="b" l="l" r="r" t="t"/>
                <a:pathLst>
                  <a:path extrusionOk="0" h="50" w="50">
                    <a:moveTo>
                      <a:pt x="29" y="0"/>
                    </a:moveTo>
                    <a:lnTo>
                      <a:pt x="50" y="21"/>
                    </a:lnTo>
                    <a:lnTo>
                      <a:pt x="23" y="50"/>
                    </a:lnTo>
                    <a:lnTo>
                      <a:pt x="0" y="27"/>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09" name="Google Shape;209;p4"/>
              <p:cNvCxnSpPr/>
              <p:nvPr/>
            </p:nvCxnSpPr>
            <p:spPr>
              <a:xfrm>
                <a:off x="2459038" y="1285875"/>
                <a:ext cx="34925" cy="36513"/>
              </a:xfrm>
              <a:prstGeom prst="straightConnector1">
                <a:avLst/>
              </a:prstGeom>
              <a:noFill/>
              <a:ln cap="rnd" cmpd="sng" w="12700">
                <a:solidFill>
                  <a:srgbClr val="FFBE00"/>
                </a:solidFill>
                <a:prstDash val="solid"/>
                <a:round/>
                <a:headEnd len="med" w="med" type="none"/>
                <a:tailEnd len="med" w="med" type="none"/>
              </a:ln>
            </p:spPr>
          </p:cxnSp>
          <p:sp>
            <p:nvSpPr>
              <p:cNvPr id="210" name="Google Shape;210;p4"/>
              <p:cNvSpPr/>
              <p:nvPr/>
            </p:nvSpPr>
            <p:spPr>
              <a:xfrm>
                <a:off x="2441576" y="1312863"/>
                <a:ext cx="285750" cy="290513"/>
              </a:xfrm>
              <a:custGeom>
                <a:rect b="b" l="l" r="r" t="t"/>
                <a:pathLst>
                  <a:path extrusionOk="0" h="183" w="180">
                    <a:moveTo>
                      <a:pt x="180" y="144"/>
                    </a:moveTo>
                    <a:lnTo>
                      <a:pt x="143" y="183"/>
                    </a:lnTo>
                    <a:lnTo>
                      <a:pt x="0" y="40"/>
                    </a:lnTo>
                    <a:lnTo>
                      <a:pt x="38" y="0"/>
                    </a:lnTo>
                    <a:lnTo>
                      <a:pt x="180" y="144"/>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11" name="Google Shape;211;p4"/>
              <p:cNvCxnSpPr/>
              <p:nvPr/>
            </p:nvCxnSpPr>
            <p:spPr>
              <a:xfrm flipH="1" rot="10800000">
                <a:off x="2474913" y="1349375"/>
                <a:ext cx="61913" cy="58738"/>
              </a:xfrm>
              <a:prstGeom prst="straightConnector1">
                <a:avLst/>
              </a:prstGeom>
              <a:noFill/>
              <a:ln cap="rnd" cmpd="sng" w="12700">
                <a:solidFill>
                  <a:srgbClr val="FFBE00"/>
                </a:solidFill>
                <a:prstDash val="solid"/>
                <a:round/>
                <a:headEnd len="med" w="med" type="none"/>
                <a:tailEnd len="med" w="med" type="none"/>
              </a:ln>
            </p:spPr>
          </p:cxnSp>
          <p:cxnSp>
            <p:nvCxnSpPr>
              <p:cNvPr id="212" name="Google Shape;212;p4"/>
              <p:cNvCxnSpPr/>
              <p:nvPr/>
            </p:nvCxnSpPr>
            <p:spPr>
              <a:xfrm flipH="1" rot="10800000">
                <a:off x="2625726" y="1498600"/>
                <a:ext cx="58738" cy="58738"/>
              </a:xfrm>
              <a:prstGeom prst="straightConnector1">
                <a:avLst/>
              </a:prstGeom>
              <a:noFill/>
              <a:ln cap="rnd" cmpd="sng" w="12700">
                <a:solidFill>
                  <a:srgbClr val="FFBE00"/>
                </a:solidFill>
                <a:prstDash val="solid"/>
                <a:round/>
                <a:headEnd len="med" w="med" type="none"/>
                <a:tailEnd len="med" w="med" type="none"/>
              </a:ln>
            </p:spPr>
          </p:cxnSp>
          <p:sp>
            <p:nvSpPr>
              <p:cNvPr id="213" name="Google Shape;213;p4"/>
              <p:cNvSpPr/>
              <p:nvPr/>
            </p:nvSpPr>
            <p:spPr>
              <a:xfrm>
                <a:off x="2035176" y="909638"/>
                <a:ext cx="466725" cy="473075"/>
              </a:xfrm>
              <a:prstGeom prst="ellipse">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4"/>
              <p:cNvSpPr/>
              <p:nvPr/>
            </p:nvSpPr>
            <p:spPr>
              <a:xfrm>
                <a:off x="2084388" y="958850"/>
                <a:ext cx="366713" cy="374650"/>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4"/>
              <p:cNvSpPr/>
              <p:nvPr/>
            </p:nvSpPr>
            <p:spPr>
              <a:xfrm>
                <a:off x="2133601" y="1009650"/>
                <a:ext cx="134938" cy="111125"/>
              </a:xfrm>
              <a:custGeom>
                <a:rect b="b" l="l" r="r" t="t"/>
                <a:pathLst>
                  <a:path extrusionOk="0" h="34" w="41">
                    <a:moveTo>
                      <a:pt x="0" y="34"/>
                    </a:moveTo>
                    <a:cubicBezTo>
                      <a:pt x="4" y="15"/>
                      <a:pt x="21" y="0"/>
                      <a:pt x="41"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4"/>
              <p:cNvSpPr/>
              <p:nvPr/>
            </p:nvSpPr>
            <p:spPr>
              <a:xfrm>
                <a:off x="2330451" y="1171575"/>
                <a:ext cx="71438" cy="95250"/>
              </a:xfrm>
              <a:custGeom>
                <a:rect b="b" l="l" r="r" t="t"/>
                <a:pathLst>
                  <a:path extrusionOk="0" h="29" w="22">
                    <a:moveTo>
                      <a:pt x="22" y="0"/>
                    </a:moveTo>
                    <a:cubicBezTo>
                      <a:pt x="20" y="13"/>
                      <a:pt x="11" y="24"/>
                      <a:pt x="0" y="29"/>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4"/>
              <p:cNvSpPr/>
              <p:nvPr/>
            </p:nvSpPr>
            <p:spPr>
              <a:xfrm>
                <a:off x="2133601" y="1144588"/>
                <a:ext cx="3175" cy="39688"/>
              </a:xfrm>
              <a:custGeom>
                <a:rect b="b" l="l" r="r" t="t"/>
                <a:pathLst>
                  <a:path extrusionOk="0" h="12" w="1">
                    <a:moveTo>
                      <a:pt x="1" y="12"/>
                    </a:moveTo>
                    <a:cubicBezTo>
                      <a:pt x="0" y="8"/>
                      <a:pt x="0" y="4"/>
                      <a:pt x="0"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4"/>
              <p:cNvSpPr/>
              <p:nvPr/>
            </p:nvSpPr>
            <p:spPr>
              <a:xfrm>
                <a:off x="1833563" y="708025"/>
                <a:ext cx="1120775"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19" name="Google Shape;219;p4"/>
          <p:cNvGrpSpPr/>
          <p:nvPr/>
        </p:nvGrpSpPr>
        <p:grpSpPr>
          <a:xfrm>
            <a:off x="5383881" y="983195"/>
            <a:ext cx="1441160" cy="2101737"/>
            <a:chOff x="4597986" y="927213"/>
            <a:chExt cx="1441160" cy="2101737"/>
          </a:xfrm>
        </p:grpSpPr>
        <p:sp>
          <p:nvSpPr>
            <p:cNvPr id="220" name="Google Shape;220;p4"/>
            <p:cNvSpPr txBox="1"/>
            <p:nvPr/>
          </p:nvSpPr>
          <p:spPr>
            <a:xfrm>
              <a:off x="4597986" y="1997342"/>
              <a:ext cx="1441160" cy="1031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Own unique hardware and software parts development</a:t>
              </a:r>
              <a:endParaRPr/>
            </a:p>
          </p:txBody>
        </p:sp>
        <p:grpSp>
          <p:nvGrpSpPr>
            <p:cNvPr id="221" name="Google Shape;221;p4"/>
            <p:cNvGrpSpPr/>
            <p:nvPr/>
          </p:nvGrpSpPr>
          <p:grpSpPr>
            <a:xfrm>
              <a:off x="4824315" y="927213"/>
              <a:ext cx="1018886" cy="1024659"/>
              <a:chOff x="4818063" y="708025"/>
              <a:chExt cx="1120775" cy="1127125"/>
            </a:xfrm>
          </p:grpSpPr>
          <p:sp>
            <p:nvSpPr>
              <p:cNvPr id="222" name="Google Shape;222;p4"/>
              <p:cNvSpPr/>
              <p:nvPr/>
            </p:nvSpPr>
            <p:spPr>
              <a:xfrm>
                <a:off x="5373688" y="1071563"/>
                <a:ext cx="236538" cy="92075"/>
              </a:xfrm>
              <a:custGeom>
                <a:rect b="b" l="l" r="r" t="t"/>
                <a:pathLst>
                  <a:path extrusionOk="0" h="58" w="149">
                    <a:moveTo>
                      <a:pt x="149" y="0"/>
                    </a:moveTo>
                    <a:lnTo>
                      <a:pt x="114" y="0"/>
                    </a:lnTo>
                    <a:lnTo>
                      <a:pt x="74" y="58"/>
                    </a:lnTo>
                    <a:lnTo>
                      <a:pt x="0" y="58"/>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3" name="Google Shape;223;p4"/>
              <p:cNvCxnSpPr/>
              <p:nvPr/>
            </p:nvCxnSpPr>
            <p:spPr>
              <a:xfrm rot="10800000">
                <a:off x="5491163" y="1243013"/>
                <a:ext cx="158750" cy="0"/>
              </a:xfrm>
              <a:prstGeom prst="straightConnector1">
                <a:avLst/>
              </a:prstGeom>
              <a:noFill/>
              <a:ln cap="rnd" cmpd="sng" w="12700">
                <a:solidFill>
                  <a:srgbClr val="FFFFFF"/>
                </a:solidFill>
                <a:prstDash val="solid"/>
                <a:round/>
                <a:headEnd len="med" w="med" type="none"/>
                <a:tailEnd len="med" w="med" type="none"/>
              </a:ln>
            </p:spPr>
          </p:cxnSp>
          <p:sp>
            <p:nvSpPr>
              <p:cNvPr id="224" name="Google Shape;224;p4"/>
              <p:cNvSpPr/>
              <p:nvPr/>
            </p:nvSpPr>
            <p:spPr>
              <a:xfrm>
                <a:off x="5610226" y="1025525"/>
                <a:ext cx="92075" cy="92075"/>
              </a:xfrm>
              <a:prstGeom prst="ellipse">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4"/>
              <p:cNvSpPr/>
              <p:nvPr/>
            </p:nvSpPr>
            <p:spPr>
              <a:xfrm>
                <a:off x="5465763" y="1322388"/>
                <a:ext cx="144463" cy="79375"/>
              </a:xfrm>
              <a:custGeom>
                <a:rect b="b" l="l" r="r" t="t"/>
                <a:pathLst>
                  <a:path extrusionOk="0" h="50" w="91">
                    <a:moveTo>
                      <a:pt x="91" y="50"/>
                    </a:moveTo>
                    <a:lnTo>
                      <a:pt x="56" y="50"/>
                    </a:lnTo>
                    <a:lnTo>
                      <a:pt x="19" y="0"/>
                    </a:lnTo>
                    <a:lnTo>
                      <a:pt x="0"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4"/>
              <p:cNvSpPr/>
              <p:nvPr/>
            </p:nvSpPr>
            <p:spPr>
              <a:xfrm>
                <a:off x="5610226" y="1355725"/>
                <a:ext cx="92075" cy="92075"/>
              </a:xfrm>
              <a:prstGeom prst="ellipse">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4"/>
              <p:cNvSpPr/>
              <p:nvPr/>
            </p:nvSpPr>
            <p:spPr>
              <a:xfrm>
                <a:off x="5649913" y="1196975"/>
                <a:ext cx="92075" cy="93663"/>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4"/>
              <p:cNvSpPr/>
              <p:nvPr/>
            </p:nvSpPr>
            <p:spPr>
              <a:xfrm>
                <a:off x="5346701" y="1416050"/>
                <a:ext cx="171450" cy="119063"/>
              </a:xfrm>
              <a:custGeom>
                <a:rect b="b" l="l" r="r" t="t"/>
                <a:pathLst>
                  <a:path extrusionOk="0" h="75" w="108">
                    <a:moveTo>
                      <a:pt x="108" y="75"/>
                    </a:moveTo>
                    <a:lnTo>
                      <a:pt x="58" y="0"/>
                    </a:lnTo>
                    <a:lnTo>
                      <a:pt x="0" y="0"/>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4"/>
              <p:cNvSpPr/>
              <p:nvPr/>
            </p:nvSpPr>
            <p:spPr>
              <a:xfrm>
                <a:off x="5502276" y="1514475"/>
                <a:ext cx="101600" cy="103188"/>
              </a:xfrm>
              <a:custGeom>
                <a:rect b="b" l="l" r="r" t="t"/>
                <a:pathLst>
                  <a:path extrusionOk="0" h="31" w="31">
                    <a:moveTo>
                      <a:pt x="5" y="6"/>
                    </a:moveTo>
                    <a:cubicBezTo>
                      <a:pt x="11" y="0"/>
                      <a:pt x="20" y="0"/>
                      <a:pt x="25" y="6"/>
                    </a:cubicBezTo>
                    <a:cubicBezTo>
                      <a:pt x="31" y="11"/>
                      <a:pt x="31" y="20"/>
                      <a:pt x="25" y="25"/>
                    </a:cubicBezTo>
                    <a:cubicBezTo>
                      <a:pt x="20" y="31"/>
                      <a:pt x="11" y="31"/>
                      <a:pt x="5" y="25"/>
                    </a:cubicBezTo>
                    <a:cubicBezTo>
                      <a:pt x="0" y="20"/>
                      <a:pt x="0" y="11"/>
                      <a:pt x="5" y="6"/>
                    </a:cubicBez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4"/>
              <p:cNvSpPr/>
              <p:nvPr/>
            </p:nvSpPr>
            <p:spPr>
              <a:xfrm>
                <a:off x="5438776" y="973138"/>
                <a:ext cx="98425" cy="85725"/>
              </a:xfrm>
              <a:custGeom>
                <a:rect b="b" l="l" r="r" t="t"/>
                <a:pathLst>
                  <a:path extrusionOk="0" h="54" w="62">
                    <a:moveTo>
                      <a:pt x="62" y="0"/>
                    </a:moveTo>
                    <a:lnTo>
                      <a:pt x="15" y="54"/>
                    </a:lnTo>
                    <a:lnTo>
                      <a:pt x="0" y="54"/>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4"/>
              <p:cNvSpPr/>
              <p:nvPr/>
            </p:nvSpPr>
            <p:spPr>
              <a:xfrm>
                <a:off x="5518151" y="890588"/>
                <a:ext cx="101600" cy="98425"/>
              </a:xfrm>
              <a:custGeom>
                <a:rect b="b" l="l" r="r" t="t"/>
                <a:pathLst>
                  <a:path extrusionOk="0" h="30" w="31">
                    <a:moveTo>
                      <a:pt x="6" y="25"/>
                    </a:moveTo>
                    <a:cubicBezTo>
                      <a:pt x="11" y="30"/>
                      <a:pt x="20" y="30"/>
                      <a:pt x="26" y="25"/>
                    </a:cubicBezTo>
                    <a:cubicBezTo>
                      <a:pt x="31" y="19"/>
                      <a:pt x="31" y="11"/>
                      <a:pt x="26" y="5"/>
                    </a:cubicBezTo>
                    <a:cubicBezTo>
                      <a:pt x="20" y="0"/>
                      <a:pt x="11" y="0"/>
                      <a:pt x="6" y="5"/>
                    </a:cubicBezTo>
                    <a:cubicBezTo>
                      <a:pt x="0" y="11"/>
                      <a:pt x="0" y="19"/>
                      <a:pt x="6" y="25"/>
                    </a:cubicBez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4"/>
              <p:cNvSpPr/>
              <p:nvPr/>
            </p:nvSpPr>
            <p:spPr>
              <a:xfrm>
                <a:off x="5018088" y="927100"/>
                <a:ext cx="368300" cy="646113"/>
              </a:xfrm>
              <a:custGeom>
                <a:rect b="b" l="l" r="r" t="t"/>
                <a:pathLst>
                  <a:path extrusionOk="0" h="196" w="112">
                    <a:moveTo>
                      <a:pt x="112" y="172"/>
                    </a:moveTo>
                    <a:cubicBezTo>
                      <a:pt x="112" y="196"/>
                      <a:pt x="112" y="196"/>
                      <a:pt x="112" y="196"/>
                    </a:cubicBezTo>
                    <a:cubicBezTo>
                      <a:pt x="80" y="196"/>
                      <a:pt x="80" y="196"/>
                      <a:pt x="80" y="196"/>
                    </a:cubicBezTo>
                    <a:cubicBezTo>
                      <a:pt x="79" y="175"/>
                      <a:pt x="79" y="175"/>
                      <a:pt x="79" y="175"/>
                    </a:cubicBezTo>
                    <a:cubicBezTo>
                      <a:pt x="71" y="173"/>
                      <a:pt x="63" y="170"/>
                      <a:pt x="55" y="165"/>
                    </a:cubicBezTo>
                    <a:cubicBezTo>
                      <a:pt x="41" y="178"/>
                      <a:pt x="41" y="178"/>
                      <a:pt x="41" y="178"/>
                    </a:cubicBezTo>
                    <a:cubicBezTo>
                      <a:pt x="18" y="155"/>
                      <a:pt x="18" y="155"/>
                      <a:pt x="18" y="155"/>
                    </a:cubicBezTo>
                    <a:cubicBezTo>
                      <a:pt x="30" y="139"/>
                      <a:pt x="30" y="139"/>
                      <a:pt x="30" y="139"/>
                    </a:cubicBezTo>
                    <a:cubicBezTo>
                      <a:pt x="25" y="132"/>
                      <a:pt x="22" y="121"/>
                      <a:pt x="20" y="112"/>
                    </a:cubicBezTo>
                    <a:cubicBezTo>
                      <a:pt x="0" y="112"/>
                      <a:pt x="0" y="112"/>
                      <a:pt x="0" y="112"/>
                    </a:cubicBezTo>
                    <a:cubicBezTo>
                      <a:pt x="0" y="76"/>
                      <a:pt x="0" y="76"/>
                      <a:pt x="0" y="76"/>
                    </a:cubicBezTo>
                    <a:cubicBezTo>
                      <a:pt x="20" y="76"/>
                      <a:pt x="20" y="76"/>
                      <a:pt x="20" y="76"/>
                    </a:cubicBezTo>
                    <a:cubicBezTo>
                      <a:pt x="22" y="68"/>
                      <a:pt x="25" y="60"/>
                      <a:pt x="30" y="53"/>
                    </a:cubicBezTo>
                    <a:cubicBezTo>
                      <a:pt x="18" y="39"/>
                      <a:pt x="18" y="39"/>
                      <a:pt x="18" y="39"/>
                    </a:cubicBezTo>
                    <a:cubicBezTo>
                      <a:pt x="41" y="16"/>
                      <a:pt x="41" y="16"/>
                      <a:pt x="41" y="16"/>
                    </a:cubicBezTo>
                    <a:cubicBezTo>
                      <a:pt x="55" y="27"/>
                      <a:pt x="55" y="27"/>
                      <a:pt x="55" y="27"/>
                    </a:cubicBezTo>
                    <a:cubicBezTo>
                      <a:pt x="63" y="23"/>
                      <a:pt x="71" y="20"/>
                      <a:pt x="79" y="18"/>
                    </a:cubicBezTo>
                    <a:cubicBezTo>
                      <a:pt x="80" y="0"/>
                      <a:pt x="80" y="0"/>
                      <a:pt x="80" y="0"/>
                    </a:cubicBezTo>
                    <a:cubicBezTo>
                      <a:pt x="112" y="0"/>
                      <a:pt x="112" y="0"/>
                      <a:pt x="112" y="0"/>
                    </a:cubicBezTo>
                    <a:cubicBezTo>
                      <a:pt x="112" y="16"/>
                      <a:pt x="112" y="16"/>
                      <a:pt x="112" y="16"/>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4"/>
              <p:cNvSpPr/>
              <p:nvPr/>
            </p:nvSpPr>
            <p:spPr>
              <a:xfrm>
                <a:off x="5265738" y="1163638"/>
                <a:ext cx="107950" cy="158750"/>
              </a:xfrm>
              <a:custGeom>
                <a:rect b="b" l="l" r="r" t="t"/>
                <a:pathLst>
                  <a:path extrusionOk="0" h="48" w="33">
                    <a:moveTo>
                      <a:pt x="33" y="48"/>
                    </a:moveTo>
                    <a:cubicBezTo>
                      <a:pt x="24" y="48"/>
                      <a:pt x="24" y="48"/>
                      <a:pt x="24" y="48"/>
                    </a:cubicBezTo>
                    <a:cubicBezTo>
                      <a:pt x="11" y="48"/>
                      <a:pt x="0" y="37"/>
                      <a:pt x="0" y="24"/>
                    </a:cubicBezTo>
                    <a:cubicBezTo>
                      <a:pt x="0" y="11"/>
                      <a:pt x="11" y="0"/>
                      <a:pt x="24" y="0"/>
                    </a:cubicBezTo>
                    <a:cubicBezTo>
                      <a:pt x="33" y="0"/>
                      <a:pt x="33" y="0"/>
                      <a:pt x="33"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4"/>
              <p:cNvSpPr/>
              <p:nvPr/>
            </p:nvSpPr>
            <p:spPr>
              <a:xfrm>
                <a:off x="5162551" y="1058863"/>
                <a:ext cx="184150" cy="357188"/>
              </a:xfrm>
              <a:custGeom>
                <a:rect b="b" l="l" r="r" t="t"/>
                <a:pathLst>
                  <a:path extrusionOk="0" h="108" w="56">
                    <a:moveTo>
                      <a:pt x="56" y="0"/>
                    </a:moveTo>
                    <a:cubicBezTo>
                      <a:pt x="26" y="0"/>
                      <a:pt x="0" y="26"/>
                      <a:pt x="0" y="56"/>
                    </a:cubicBezTo>
                    <a:cubicBezTo>
                      <a:pt x="0" y="86"/>
                      <a:pt x="26" y="108"/>
                      <a:pt x="56" y="108"/>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35" name="Google Shape;235;p4"/>
              <p:cNvCxnSpPr/>
              <p:nvPr/>
            </p:nvCxnSpPr>
            <p:spPr>
              <a:xfrm rot="10800000">
                <a:off x="5373688" y="1243013"/>
                <a:ext cx="26988" cy="0"/>
              </a:xfrm>
              <a:prstGeom prst="straightConnector1">
                <a:avLst/>
              </a:prstGeom>
              <a:noFill/>
              <a:ln cap="rnd" cmpd="sng" w="12700">
                <a:solidFill>
                  <a:srgbClr val="FFFFFF"/>
                </a:solidFill>
                <a:prstDash val="solid"/>
                <a:round/>
                <a:headEnd len="med" w="med" type="none"/>
                <a:tailEnd len="med" w="med" type="none"/>
              </a:ln>
            </p:spPr>
          </p:cxnSp>
          <p:cxnSp>
            <p:nvCxnSpPr>
              <p:cNvPr id="236" name="Google Shape;236;p4"/>
              <p:cNvCxnSpPr/>
              <p:nvPr/>
            </p:nvCxnSpPr>
            <p:spPr>
              <a:xfrm rot="10800000">
                <a:off x="5438776" y="1243013"/>
                <a:ext cx="26988" cy="0"/>
              </a:xfrm>
              <a:prstGeom prst="straightConnector1">
                <a:avLst/>
              </a:prstGeom>
              <a:noFill/>
              <a:ln cap="rnd" cmpd="sng" w="12700">
                <a:solidFill>
                  <a:srgbClr val="FFFFFF"/>
                </a:solidFill>
                <a:prstDash val="solid"/>
                <a:round/>
                <a:headEnd len="med" w="med" type="none"/>
                <a:tailEnd len="med" w="med" type="none"/>
              </a:ln>
            </p:spPr>
          </p:cxnSp>
          <p:cxnSp>
            <p:nvCxnSpPr>
              <p:cNvPr id="237" name="Google Shape;237;p4"/>
              <p:cNvCxnSpPr/>
              <p:nvPr/>
            </p:nvCxnSpPr>
            <p:spPr>
              <a:xfrm>
                <a:off x="5373688" y="1058863"/>
                <a:ext cx="26988" cy="0"/>
              </a:xfrm>
              <a:prstGeom prst="straightConnector1">
                <a:avLst/>
              </a:prstGeom>
              <a:noFill/>
              <a:ln cap="rnd" cmpd="sng" w="12700">
                <a:solidFill>
                  <a:srgbClr val="FFFFFF"/>
                </a:solidFill>
                <a:prstDash val="solid"/>
                <a:round/>
                <a:headEnd len="med" w="med" type="none"/>
                <a:tailEnd len="med" w="med" type="none"/>
              </a:ln>
            </p:spPr>
          </p:cxnSp>
          <p:cxnSp>
            <p:nvCxnSpPr>
              <p:cNvPr id="238" name="Google Shape;238;p4"/>
              <p:cNvCxnSpPr/>
              <p:nvPr/>
            </p:nvCxnSpPr>
            <p:spPr>
              <a:xfrm rot="10800000">
                <a:off x="5400676" y="1322388"/>
                <a:ext cx="38100" cy="0"/>
              </a:xfrm>
              <a:prstGeom prst="straightConnector1">
                <a:avLst/>
              </a:prstGeom>
              <a:noFill/>
              <a:ln cap="rnd" cmpd="sng" w="12700">
                <a:solidFill>
                  <a:srgbClr val="FFBE00"/>
                </a:solidFill>
                <a:prstDash val="solid"/>
                <a:round/>
                <a:headEnd len="med" w="med" type="none"/>
                <a:tailEnd len="med" w="med" type="none"/>
              </a:ln>
            </p:spPr>
          </p:cxnSp>
          <p:sp>
            <p:nvSpPr>
              <p:cNvPr id="239" name="Google Shape;239;p4"/>
              <p:cNvSpPr/>
              <p:nvPr/>
            </p:nvSpPr>
            <p:spPr>
              <a:xfrm>
                <a:off x="4818063" y="708025"/>
                <a:ext cx="1120775"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40" name="Google Shape;240;p4"/>
          <p:cNvGrpSpPr/>
          <p:nvPr/>
        </p:nvGrpSpPr>
        <p:grpSpPr>
          <a:xfrm>
            <a:off x="7068344" y="983195"/>
            <a:ext cx="1441160" cy="2101737"/>
            <a:chOff x="6039146" y="927213"/>
            <a:chExt cx="1441160" cy="2101737"/>
          </a:xfrm>
        </p:grpSpPr>
        <p:sp>
          <p:nvSpPr>
            <p:cNvPr id="241" name="Google Shape;241;p4"/>
            <p:cNvSpPr txBox="1"/>
            <p:nvPr/>
          </p:nvSpPr>
          <p:spPr>
            <a:xfrm>
              <a:off x="6039146" y="1997342"/>
              <a:ext cx="1441160" cy="1031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Testing and internal quality control</a:t>
              </a:r>
              <a:endParaRPr/>
            </a:p>
          </p:txBody>
        </p:sp>
        <p:grpSp>
          <p:nvGrpSpPr>
            <p:cNvPr id="242" name="Google Shape;242;p4"/>
            <p:cNvGrpSpPr/>
            <p:nvPr/>
          </p:nvGrpSpPr>
          <p:grpSpPr>
            <a:xfrm>
              <a:off x="6262914" y="927213"/>
              <a:ext cx="1016000" cy="1024659"/>
              <a:chOff x="6313488" y="708025"/>
              <a:chExt cx="1117600" cy="1127125"/>
            </a:xfrm>
          </p:grpSpPr>
          <p:sp>
            <p:nvSpPr>
              <p:cNvPr id="243" name="Google Shape;243;p4"/>
              <p:cNvSpPr/>
              <p:nvPr/>
            </p:nvSpPr>
            <p:spPr>
              <a:xfrm>
                <a:off x="6543676" y="930275"/>
                <a:ext cx="657225" cy="647700"/>
              </a:xfrm>
              <a:custGeom>
                <a:rect b="b" l="l" r="r" t="t"/>
                <a:pathLst>
                  <a:path extrusionOk="0" h="196" w="200">
                    <a:moveTo>
                      <a:pt x="200" y="140"/>
                    </a:moveTo>
                    <a:cubicBezTo>
                      <a:pt x="200" y="4"/>
                      <a:pt x="200" y="4"/>
                      <a:pt x="200" y="4"/>
                    </a:cubicBezTo>
                    <a:cubicBezTo>
                      <a:pt x="200" y="2"/>
                      <a:pt x="198" y="0"/>
                      <a:pt x="196" y="0"/>
                    </a:cubicBezTo>
                    <a:cubicBezTo>
                      <a:pt x="4" y="0"/>
                      <a:pt x="4" y="0"/>
                      <a:pt x="4" y="0"/>
                    </a:cubicBezTo>
                    <a:cubicBezTo>
                      <a:pt x="2" y="0"/>
                      <a:pt x="0" y="2"/>
                      <a:pt x="0" y="4"/>
                    </a:cubicBezTo>
                    <a:cubicBezTo>
                      <a:pt x="0" y="192"/>
                      <a:pt x="0" y="192"/>
                      <a:pt x="0" y="192"/>
                    </a:cubicBezTo>
                    <a:cubicBezTo>
                      <a:pt x="0" y="194"/>
                      <a:pt x="2" y="196"/>
                      <a:pt x="4" y="196"/>
                    </a:cubicBezTo>
                    <a:cubicBezTo>
                      <a:pt x="108" y="196"/>
                      <a:pt x="108" y="196"/>
                      <a:pt x="108" y="196"/>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44" name="Google Shape;244;p4"/>
              <p:cNvCxnSpPr/>
              <p:nvPr/>
            </p:nvCxnSpPr>
            <p:spPr>
              <a:xfrm>
                <a:off x="6570663" y="1009650"/>
                <a:ext cx="604838" cy="0"/>
              </a:xfrm>
              <a:prstGeom prst="straightConnector1">
                <a:avLst/>
              </a:prstGeom>
              <a:noFill/>
              <a:ln cap="rnd" cmpd="sng" w="12700">
                <a:solidFill>
                  <a:srgbClr val="FFFFFF"/>
                </a:solidFill>
                <a:prstDash val="solid"/>
                <a:round/>
                <a:headEnd len="med" w="med" type="none"/>
                <a:tailEnd len="med" w="med" type="none"/>
              </a:ln>
            </p:spPr>
          </p:cxnSp>
          <p:cxnSp>
            <p:nvCxnSpPr>
              <p:cNvPr id="245" name="Google Shape;245;p4"/>
              <p:cNvCxnSpPr/>
              <p:nvPr/>
            </p:nvCxnSpPr>
            <p:spPr>
              <a:xfrm>
                <a:off x="6583363" y="969963"/>
                <a:ext cx="25400" cy="0"/>
              </a:xfrm>
              <a:prstGeom prst="straightConnector1">
                <a:avLst/>
              </a:prstGeom>
              <a:noFill/>
              <a:ln cap="rnd" cmpd="sng" w="12700">
                <a:solidFill>
                  <a:srgbClr val="FFFFFF"/>
                </a:solidFill>
                <a:prstDash val="solid"/>
                <a:round/>
                <a:headEnd len="med" w="med" type="none"/>
                <a:tailEnd len="med" w="med" type="none"/>
              </a:ln>
            </p:spPr>
          </p:cxnSp>
          <p:cxnSp>
            <p:nvCxnSpPr>
              <p:cNvPr id="246" name="Google Shape;246;p4"/>
              <p:cNvCxnSpPr/>
              <p:nvPr/>
            </p:nvCxnSpPr>
            <p:spPr>
              <a:xfrm>
                <a:off x="6635751" y="969963"/>
                <a:ext cx="26988" cy="0"/>
              </a:xfrm>
              <a:prstGeom prst="straightConnector1">
                <a:avLst/>
              </a:prstGeom>
              <a:noFill/>
              <a:ln cap="rnd" cmpd="sng" w="12700">
                <a:solidFill>
                  <a:srgbClr val="FFFFFF"/>
                </a:solidFill>
                <a:prstDash val="solid"/>
                <a:round/>
                <a:headEnd len="med" w="med" type="none"/>
                <a:tailEnd len="med" w="med" type="none"/>
              </a:ln>
            </p:spPr>
          </p:cxnSp>
          <p:sp>
            <p:nvSpPr>
              <p:cNvPr id="247" name="Google Shape;247;p4"/>
              <p:cNvSpPr/>
              <p:nvPr/>
            </p:nvSpPr>
            <p:spPr>
              <a:xfrm>
                <a:off x="6605588" y="1108075"/>
                <a:ext cx="358775" cy="363538"/>
              </a:xfrm>
              <a:custGeom>
                <a:rect b="b" l="l" r="r" t="t"/>
                <a:pathLst>
                  <a:path extrusionOk="0" h="110" w="109">
                    <a:moveTo>
                      <a:pt x="99" y="48"/>
                    </a:moveTo>
                    <a:cubicBezTo>
                      <a:pt x="109" y="43"/>
                      <a:pt x="109" y="43"/>
                      <a:pt x="109" y="43"/>
                    </a:cubicBezTo>
                    <a:cubicBezTo>
                      <a:pt x="102" y="25"/>
                      <a:pt x="102" y="25"/>
                      <a:pt x="102" y="25"/>
                    </a:cubicBezTo>
                    <a:cubicBezTo>
                      <a:pt x="91" y="29"/>
                      <a:pt x="91" y="29"/>
                      <a:pt x="91" y="29"/>
                    </a:cubicBezTo>
                    <a:cubicBezTo>
                      <a:pt x="88" y="25"/>
                      <a:pt x="85" y="21"/>
                      <a:pt x="81" y="18"/>
                    </a:cubicBezTo>
                    <a:cubicBezTo>
                      <a:pt x="84" y="8"/>
                      <a:pt x="84" y="8"/>
                      <a:pt x="84" y="8"/>
                    </a:cubicBezTo>
                    <a:cubicBezTo>
                      <a:pt x="67" y="0"/>
                      <a:pt x="67" y="0"/>
                      <a:pt x="67" y="0"/>
                    </a:cubicBezTo>
                    <a:cubicBezTo>
                      <a:pt x="62" y="10"/>
                      <a:pt x="62" y="10"/>
                      <a:pt x="62" y="10"/>
                    </a:cubicBezTo>
                    <a:cubicBezTo>
                      <a:pt x="57" y="10"/>
                      <a:pt x="52" y="10"/>
                      <a:pt x="47" y="10"/>
                    </a:cubicBezTo>
                    <a:cubicBezTo>
                      <a:pt x="42" y="0"/>
                      <a:pt x="42" y="0"/>
                      <a:pt x="42" y="0"/>
                    </a:cubicBezTo>
                    <a:cubicBezTo>
                      <a:pt x="25" y="8"/>
                      <a:pt x="25" y="8"/>
                      <a:pt x="25" y="8"/>
                    </a:cubicBezTo>
                    <a:cubicBezTo>
                      <a:pt x="28" y="18"/>
                      <a:pt x="28" y="18"/>
                      <a:pt x="28" y="18"/>
                    </a:cubicBezTo>
                    <a:cubicBezTo>
                      <a:pt x="24" y="21"/>
                      <a:pt x="21" y="25"/>
                      <a:pt x="18" y="29"/>
                    </a:cubicBezTo>
                    <a:cubicBezTo>
                      <a:pt x="7" y="25"/>
                      <a:pt x="7" y="25"/>
                      <a:pt x="7" y="25"/>
                    </a:cubicBezTo>
                    <a:cubicBezTo>
                      <a:pt x="0" y="43"/>
                      <a:pt x="0" y="43"/>
                      <a:pt x="0" y="43"/>
                    </a:cubicBezTo>
                    <a:cubicBezTo>
                      <a:pt x="10" y="48"/>
                      <a:pt x="10" y="48"/>
                      <a:pt x="10" y="48"/>
                    </a:cubicBezTo>
                    <a:cubicBezTo>
                      <a:pt x="9" y="53"/>
                      <a:pt x="9" y="58"/>
                      <a:pt x="10" y="63"/>
                    </a:cubicBezTo>
                    <a:cubicBezTo>
                      <a:pt x="0" y="68"/>
                      <a:pt x="0" y="68"/>
                      <a:pt x="0" y="68"/>
                    </a:cubicBezTo>
                    <a:cubicBezTo>
                      <a:pt x="7" y="85"/>
                      <a:pt x="7" y="85"/>
                      <a:pt x="7" y="85"/>
                    </a:cubicBezTo>
                    <a:cubicBezTo>
                      <a:pt x="18" y="81"/>
                      <a:pt x="18" y="81"/>
                      <a:pt x="18" y="81"/>
                    </a:cubicBezTo>
                    <a:cubicBezTo>
                      <a:pt x="21" y="86"/>
                      <a:pt x="24" y="89"/>
                      <a:pt x="28" y="92"/>
                    </a:cubicBezTo>
                    <a:cubicBezTo>
                      <a:pt x="25" y="102"/>
                      <a:pt x="25" y="102"/>
                      <a:pt x="25" y="102"/>
                    </a:cubicBezTo>
                    <a:cubicBezTo>
                      <a:pt x="42" y="110"/>
                      <a:pt x="42" y="110"/>
                      <a:pt x="42" y="110"/>
                    </a:cubicBezTo>
                    <a:cubicBezTo>
                      <a:pt x="47" y="100"/>
                      <a:pt x="47" y="100"/>
                      <a:pt x="47" y="100"/>
                    </a:cubicBezTo>
                    <a:cubicBezTo>
                      <a:pt x="52" y="101"/>
                      <a:pt x="57" y="101"/>
                      <a:pt x="62" y="100"/>
                    </a:cubicBezTo>
                    <a:cubicBezTo>
                      <a:pt x="67" y="110"/>
                      <a:pt x="67" y="110"/>
                      <a:pt x="67" y="110"/>
                    </a:cubicBezTo>
                    <a:cubicBezTo>
                      <a:pt x="84" y="102"/>
                      <a:pt x="84" y="102"/>
                      <a:pt x="84" y="102"/>
                    </a:cubicBezTo>
                    <a:cubicBezTo>
                      <a:pt x="81" y="92"/>
                      <a:pt x="81" y="92"/>
                      <a:pt x="81" y="92"/>
                    </a:cubicBezTo>
                    <a:cubicBezTo>
                      <a:pt x="85" y="89"/>
                      <a:pt x="88" y="85"/>
                      <a:pt x="91" y="81"/>
                    </a:cubicBezTo>
                    <a:cubicBezTo>
                      <a:pt x="102" y="85"/>
                      <a:pt x="102" y="85"/>
                      <a:pt x="102" y="85"/>
                    </a:cubicBezTo>
                    <a:cubicBezTo>
                      <a:pt x="109" y="68"/>
                      <a:pt x="109" y="68"/>
                      <a:pt x="109" y="68"/>
                    </a:cubicBezTo>
                    <a:cubicBezTo>
                      <a:pt x="99" y="62"/>
                      <a:pt x="99" y="62"/>
                      <a:pt x="99" y="62"/>
                    </a:cubicBezTo>
                    <a:cubicBezTo>
                      <a:pt x="100" y="58"/>
                      <a:pt x="100" y="53"/>
                      <a:pt x="99" y="48"/>
                    </a:cubicBezTo>
                    <a:close/>
                    <a:moveTo>
                      <a:pt x="55" y="74"/>
                    </a:moveTo>
                    <a:cubicBezTo>
                      <a:pt x="45" y="74"/>
                      <a:pt x="37" y="66"/>
                      <a:pt x="37" y="56"/>
                    </a:cubicBezTo>
                    <a:cubicBezTo>
                      <a:pt x="37" y="46"/>
                      <a:pt x="45" y="38"/>
                      <a:pt x="55" y="38"/>
                    </a:cubicBezTo>
                    <a:cubicBezTo>
                      <a:pt x="65" y="38"/>
                      <a:pt x="73" y="46"/>
                      <a:pt x="73" y="56"/>
                    </a:cubicBezTo>
                    <a:cubicBezTo>
                      <a:pt x="73" y="66"/>
                      <a:pt x="65" y="74"/>
                      <a:pt x="55" y="74"/>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4"/>
              <p:cNvSpPr/>
              <p:nvPr/>
            </p:nvSpPr>
            <p:spPr>
              <a:xfrm>
                <a:off x="6934201" y="1373188"/>
                <a:ext cx="279400" cy="284163"/>
              </a:xfrm>
              <a:custGeom>
                <a:rect b="b" l="l" r="r" t="t"/>
                <a:pathLst>
                  <a:path extrusionOk="0" h="86" w="85">
                    <a:moveTo>
                      <a:pt x="78" y="37"/>
                    </a:moveTo>
                    <a:cubicBezTo>
                      <a:pt x="85" y="34"/>
                      <a:pt x="85" y="34"/>
                      <a:pt x="85" y="34"/>
                    </a:cubicBezTo>
                    <a:cubicBezTo>
                      <a:pt x="80" y="20"/>
                      <a:pt x="80" y="20"/>
                      <a:pt x="80" y="20"/>
                    </a:cubicBezTo>
                    <a:cubicBezTo>
                      <a:pt x="72" y="23"/>
                      <a:pt x="72" y="23"/>
                      <a:pt x="72" y="23"/>
                    </a:cubicBezTo>
                    <a:cubicBezTo>
                      <a:pt x="69" y="19"/>
                      <a:pt x="66" y="17"/>
                      <a:pt x="63" y="14"/>
                    </a:cubicBezTo>
                    <a:cubicBezTo>
                      <a:pt x="66" y="6"/>
                      <a:pt x="66" y="6"/>
                      <a:pt x="66" y="6"/>
                    </a:cubicBezTo>
                    <a:cubicBezTo>
                      <a:pt x="52" y="0"/>
                      <a:pt x="52" y="0"/>
                      <a:pt x="52" y="0"/>
                    </a:cubicBezTo>
                    <a:cubicBezTo>
                      <a:pt x="48" y="8"/>
                      <a:pt x="48" y="8"/>
                      <a:pt x="48" y="8"/>
                    </a:cubicBezTo>
                    <a:cubicBezTo>
                      <a:pt x="45" y="8"/>
                      <a:pt x="41" y="8"/>
                      <a:pt x="37" y="8"/>
                    </a:cubicBezTo>
                    <a:cubicBezTo>
                      <a:pt x="33" y="0"/>
                      <a:pt x="33" y="0"/>
                      <a:pt x="33" y="0"/>
                    </a:cubicBezTo>
                    <a:cubicBezTo>
                      <a:pt x="19" y="6"/>
                      <a:pt x="19" y="6"/>
                      <a:pt x="19" y="6"/>
                    </a:cubicBezTo>
                    <a:cubicBezTo>
                      <a:pt x="22" y="14"/>
                      <a:pt x="22" y="14"/>
                      <a:pt x="22" y="14"/>
                    </a:cubicBezTo>
                    <a:cubicBezTo>
                      <a:pt x="19" y="17"/>
                      <a:pt x="16" y="20"/>
                      <a:pt x="14" y="23"/>
                    </a:cubicBezTo>
                    <a:cubicBezTo>
                      <a:pt x="5" y="20"/>
                      <a:pt x="5" y="20"/>
                      <a:pt x="5" y="20"/>
                    </a:cubicBezTo>
                    <a:cubicBezTo>
                      <a:pt x="0" y="34"/>
                      <a:pt x="0" y="34"/>
                      <a:pt x="0" y="34"/>
                    </a:cubicBezTo>
                    <a:cubicBezTo>
                      <a:pt x="8" y="37"/>
                      <a:pt x="8" y="37"/>
                      <a:pt x="8" y="37"/>
                    </a:cubicBezTo>
                    <a:cubicBezTo>
                      <a:pt x="7" y="41"/>
                      <a:pt x="7" y="45"/>
                      <a:pt x="8" y="49"/>
                    </a:cubicBezTo>
                    <a:cubicBezTo>
                      <a:pt x="0" y="53"/>
                      <a:pt x="0" y="53"/>
                      <a:pt x="0" y="53"/>
                    </a:cubicBezTo>
                    <a:cubicBezTo>
                      <a:pt x="5" y="67"/>
                      <a:pt x="5" y="67"/>
                      <a:pt x="5" y="67"/>
                    </a:cubicBezTo>
                    <a:cubicBezTo>
                      <a:pt x="14" y="64"/>
                      <a:pt x="14" y="64"/>
                      <a:pt x="14" y="64"/>
                    </a:cubicBezTo>
                    <a:cubicBezTo>
                      <a:pt x="16" y="67"/>
                      <a:pt x="19" y="70"/>
                      <a:pt x="22" y="72"/>
                    </a:cubicBezTo>
                    <a:cubicBezTo>
                      <a:pt x="19" y="80"/>
                      <a:pt x="19" y="80"/>
                      <a:pt x="19" y="80"/>
                    </a:cubicBezTo>
                    <a:cubicBezTo>
                      <a:pt x="33" y="86"/>
                      <a:pt x="33" y="86"/>
                      <a:pt x="33" y="86"/>
                    </a:cubicBezTo>
                    <a:cubicBezTo>
                      <a:pt x="37" y="78"/>
                      <a:pt x="37" y="78"/>
                      <a:pt x="37" y="78"/>
                    </a:cubicBezTo>
                    <a:cubicBezTo>
                      <a:pt x="41" y="79"/>
                      <a:pt x="45" y="79"/>
                      <a:pt x="48" y="78"/>
                    </a:cubicBezTo>
                    <a:cubicBezTo>
                      <a:pt x="52" y="86"/>
                      <a:pt x="52" y="86"/>
                      <a:pt x="52" y="86"/>
                    </a:cubicBezTo>
                    <a:cubicBezTo>
                      <a:pt x="66" y="80"/>
                      <a:pt x="66" y="80"/>
                      <a:pt x="66" y="80"/>
                    </a:cubicBezTo>
                    <a:cubicBezTo>
                      <a:pt x="63" y="72"/>
                      <a:pt x="63" y="72"/>
                      <a:pt x="63" y="72"/>
                    </a:cubicBezTo>
                    <a:cubicBezTo>
                      <a:pt x="66" y="70"/>
                      <a:pt x="69" y="67"/>
                      <a:pt x="71" y="64"/>
                    </a:cubicBezTo>
                    <a:cubicBezTo>
                      <a:pt x="80" y="67"/>
                      <a:pt x="80" y="67"/>
                      <a:pt x="80" y="67"/>
                    </a:cubicBezTo>
                    <a:cubicBezTo>
                      <a:pt x="85" y="53"/>
                      <a:pt x="85" y="53"/>
                      <a:pt x="85" y="53"/>
                    </a:cubicBezTo>
                    <a:cubicBezTo>
                      <a:pt x="78" y="49"/>
                      <a:pt x="78" y="49"/>
                      <a:pt x="78" y="49"/>
                    </a:cubicBezTo>
                    <a:cubicBezTo>
                      <a:pt x="78" y="45"/>
                      <a:pt x="78" y="41"/>
                      <a:pt x="78" y="37"/>
                    </a:cubicBezTo>
                    <a:close/>
                    <a:moveTo>
                      <a:pt x="43" y="58"/>
                    </a:moveTo>
                    <a:cubicBezTo>
                      <a:pt x="35" y="58"/>
                      <a:pt x="29" y="51"/>
                      <a:pt x="29" y="44"/>
                    </a:cubicBezTo>
                    <a:cubicBezTo>
                      <a:pt x="29" y="36"/>
                      <a:pt x="35" y="30"/>
                      <a:pt x="43" y="30"/>
                    </a:cubicBezTo>
                    <a:cubicBezTo>
                      <a:pt x="51" y="30"/>
                      <a:pt x="57" y="36"/>
                      <a:pt x="57" y="44"/>
                    </a:cubicBezTo>
                    <a:cubicBezTo>
                      <a:pt x="57" y="51"/>
                      <a:pt x="51" y="58"/>
                      <a:pt x="43" y="58"/>
                    </a:cubicBez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4"/>
              <p:cNvSpPr/>
              <p:nvPr/>
            </p:nvSpPr>
            <p:spPr>
              <a:xfrm>
                <a:off x="6313488" y="708025"/>
                <a:ext cx="1117600"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50" name="Google Shape;250;p4"/>
          <p:cNvGrpSpPr/>
          <p:nvPr/>
        </p:nvGrpSpPr>
        <p:grpSpPr>
          <a:xfrm>
            <a:off x="8752807" y="983195"/>
            <a:ext cx="1441160" cy="2101737"/>
            <a:chOff x="7480306" y="927213"/>
            <a:chExt cx="1441160" cy="2101737"/>
          </a:xfrm>
        </p:grpSpPr>
        <p:sp>
          <p:nvSpPr>
            <p:cNvPr id="251" name="Google Shape;251;p4"/>
            <p:cNvSpPr txBox="1"/>
            <p:nvPr/>
          </p:nvSpPr>
          <p:spPr>
            <a:xfrm>
              <a:off x="7480306" y="1997342"/>
              <a:ext cx="1441160" cy="1031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Certification</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and obtaining</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a patent</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for innovative technologies</a:t>
              </a:r>
              <a:endParaRPr/>
            </a:p>
          </p:txBody>
        </p:sp>
        <p:grpSp>
          <p:nvGrpSpPr>
            <p:cNvPr id="252" name="Google Shape;252;p4"/>
            <p:cNvGrpSpPr/>
            <p:nvPr/>
          </p:nvGrpSpPr>
          <p:grpSpPr>
            <a:xfrm>
              <a:off x="7698627" y="927213"/>
              <a:ext cx="1016000" cy="1024659"/>
              <a:chOff x="7805738" y="708025"/>
              <a:chExt cx="1117600" cy="1127125"/>
            </a:xfrm>
          </p:grpSpPr>
          <p:cxnSp>
            <p:nvCxnSpPr>
              <p:cNvPr id="253" name="Google Shape;253;p4"/>
              <p:cNvCxnSpPr/>
              <p:nvPr/>
            </p:nvCxnSpPr>
            <p:spPr>
              <a:xfrm>
                <a:off x="8062913" y="1538288"/>
                <a:ext cx="157163" cy="0"/>
              </a:xfrm>
              <a:prstGeom prst="straightConnector1">
                <a:avLst/>
              </a:prstGeom>
              <a:noFill/>
              <a:ln cap="rnd" cmpd="sng" w="12700">
                <a:solidFill>
                  <a:srgbClr val="FFBE00"/>
                </a:solidFill>
                <a:prstDash val="solid"/>
                <a:round/>
                <a:headEnd len="med" w="med" type="none"/>
                <a:tailEnd len="med" w="med" type="none"/>
              </a:ln>
            </p:spPr>
          </p:cxnSp>
          <p:sp>
            <p:nvSpPr>
              <p:cNvPr id="254" name="Google Shape;254;p4"/>
              <p:cNvSpPr/>
              <p:nvPr/>
            </p:nvSpPr>
            <p:spPr>
              <a:xfrm>
                <a:off x="7970838" y="1498600"/>
                <a:ext cx="52388" cy="52388"/>
              </a:xfrm>
              <a:custGeom>
                <a:rect b="b" l="l" r="r" t="t"/>
                <a:pathLst>
                  <a:path extrusionOk="0" h="33" w="33">
                    <a:moveTo>
                      <a:pt x="0" y="0"/>
                    </a:moveTo>
                    <a:lnTo>
                      <a:pt x="0" y="33"/>
                    </a:lnTo>
                    <a:lnTo>
                      <a:pt x="33" y="33"/>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4"/>
              <p:cNvSpPr/>
              <p:nvPr/>
            </p:nvSpPr>
            <p:spPr>
              <a:xfrm>
                <a:off x="7970838" y="969963"/>
                <a:ext cx="52388" cy="52388"/>
              </a:xfrm>
              <a:custGeom>
                <a:rect b="b" l="l" r="r" t="t"/>
                <a:pathLst>
                  <a:path extrusionOk="0" h="33" w="33">
                    <a:moveTo>
                      <a:pt x="0" y="33"/>
                    </a:moveTo>
                    <a:lnTo>
                      <a:pt x="0" y="0"/>
                    </a:lnTo>
                    <a:lnTo>
                      <a:pt x="33"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56" name="Google Shape;256;p4"/>
              <p:cNvCxnSpPr/>
              <p:nvPr/>
            </p:nvCxnSpPr>
            <p:spPr>
              <a:xfrm>
                <a:off x="7983538" y="1062038"/>
                <a:ext cx="0" cy="396875"/>
              </a:xfrm>
              <a:prstGeom prst="straightConnector1">
                <a:avLst/>
              </a:prstGeom>
              <a:noFill/>
              <a:ln cap="rnd" cmpd="sng" w="12700">
                <a:solidFill>
                  <a:srgbClr val="FFBE00"/>
                </a:solidFill>
                <a:prstDash val="solid"/>
                <a:round/>
                <a:headEnd len="med" w="med" type="none"/>
                <a:tailEnd len="med" w="med" type="none"/>
              </a:ln>
            </p:spPr>
          </p:cxnSp>
          <p:cxnSp>
            <p:nvCxnSpPr>
              <p:cNvPr id="257" name="Google Shape;257;p4"/>
              <p:cNvCxnSpPr/>
              <p:nvPr/>
            </p:nvCxnSpPr>
            <p:spPr>
              <a:xfrm rot="10800000">
                <a:off x="8509001" y="1538288"/>
                <a:ext cx="157163" cy="0"/>
              </a:xfrm>
              <a:prstGeom prst="straightConnector1">
                <a:avLst/>
              </a:prstGeom>
              <a:noFill/>
              <a:ln cap="rnd" cmpd="sng" w="12700">
                <a:solidFill>
                  <a:srgbClr val="FFBE00"/>
                </a:solidFill>
                <a:prstDash val="solid"/>
                <a:round/>
                <a:headEnd len="med" w="med" type="none"/>
                <a:tailEnd len="med" w="med" type="none"/>
              </a:ln>
            </p:spPr>
          </p:cxnSp>
          <p:cxnSp>
            <p:nvCxnSpPr>
              <p:cNvPr id="258" name="Google Shape;258;p4"/>
              <p:cNvCxnSpPr/>
              <p:nvPr/>
            </p:nvCxnSpPr>
            <p:spPr>
              <a:xfrm rot="10800000">
                <a:off x="8062913" y="982663"/>
                <a:ext cx="603250" cy="0"/>
              </a:xfrm>
              <a:prstGeom prst="straightConnector1">
                <a:avLst/>
              </a:prstGeom>
              <a:noFill/>
              <a:ln cap="rnd" cmpd="sng" w="12700">
                <a:solidFill>
                  <a:srgbClr val="FFBE00"/>
                </a:solidFill>
                <a:prstDash val="solid"/>
                <a:round/>
                <a:headEnd len="med" w="med" type="none"/>
                <a:tailEnd len="med" w="med" type="none"/>
              </a:ln>
            </p:spPr>
          </p:cxnSp>
          <p:sp>
            <p:nvSpPr>
              <p:cNvPr id="259" name="Google Shape;259;p4"/>
              <p:cNvSpPr/>
              <p:nvPr/>
            </p:nvSpPr>
            <p:spPr>
              <a:xfrm>
                <a:off x="8705851" y="1498600"/>
                <a:ext cx="52388" cy="52388"/>
              </a:xfrm>
              <a:custGeom>
                <a:rect b="b" l="l" r="r" t="t"/>
                <a:pathLst>
                  <a:path extrusionOk="0" h="33" w="33">
                    <a:moveTo>
                      <a:pt x="33" y="0"/>
                    </a:moveTo>
                    <a:lnTo>
                      <a:pt x="33" y="33"/>
                    </a:lnTo>
                    <a:lnTo>
                      <a:pt x="0" y="33"/>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4"/>
              <p:cNvSpPr/>
              <p:nvPr/>
            </p:nvSpPr>
            <p:spPr>
              <a:xfrm>
                <a:off x="8705851" y="969963"/>
                <a:ext cx="52388" cy="52388"/>
              </a:xfrm>
              <a:custGeom>
                <a:rect b="b" l="l" r="r" t="t"/>
                <a:pathLst>
                  <a:path extrusionOk="0" h="33" w="33">
                    <a:moveTo>
                      <a:pt x="33" y="33"/>
                    </a:moveTo>
                    <a:lnTo>
                      <a:pt x="33" y="0"/>
                    </a:lnTo>
                    <a:lnTo>
                      <a:pt x="0"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61" name="Google Shape;261;p4"/>
              <p:cNvCxnSpPr/>
              <p:nvPr/>
            </p:nvCxnSpPr>
            <p:spPr>
              <a:xfrm>
                <a:off x="8745538" y="1062038"/>
                <a:ext cx="0" cy="396875"/>
              </a:xfrm>
              <a:prstGeom prst="straightConnector1">
                <a:avLst/>
              </a:prstGeom>
              <a:noFill/>
              <a:ln cap="rnd" cmpd="sng" w="12700">
                <a:solidFill>
                  <a:srgbClr val="FFBE00"/>
                </a:solidFill>
                <a:prstDash val="solid"/>
                <a:round/>
                <a:headEnd len="med" w="med" type="none"/>
                <a:tailEnd len="med" w="med" type="none"/>
              </a:ln>
            </p:spPr>
          </p:cxnSp>
          <p:sp>
            <p:nvSpPr>
              <p:cNvPr id="262" name="Google Shape;262;p4"/>
              <p:cNvSpPr/>
              <p:nvPr/>
            </p:nvSpPr>
            <p:spPr>
              <a:xfrm>
                <a:off x="8312151" y="1557338"/>
                <a:ext cx="104775" cy="152400"/>
              </a:xfrm>
              <a:custGeom>
                <a:rect b="b" l="l" r="r" t="t"/>
                <a:pathLst>
                  <a:path extrusionOk="0" h="96" w="66">
                    <a:moveTo>
                      <a:pt x="0" y="0"/>
                    </a:moveTo>
                    <a:lnTo>
                      <a:pt x="0" y="96"/>
                    </a:lnTo>
                    <a:lnTo>
                      <a:pt x="33" y="71"/>
                    </a:lnTo>
                    <a:lnTo>
                      <a:pt x="66" y="96"/>
                    </a:lnTo>
                    <a:lnTo>
                      <a:pt x="66" y="0"/>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4"/>
              <p:cNvSpPr/>
              <p:nvPr/>
            </p:nvSpPr>
            <p:spPr>
              <a:xfrm>
                <a:off x="8242301" y="1336675"/>
                <a:ext cx="244475" cy="244475"/>
              </a:xfrm>
              <a:custGeom>
                <a:rect b="b" l="l" r="r" t="t"/>
                <a:pathLst>
                  <a:path extrusionOk="0" h="74" w="74">
                    <a:moveTo>
                      <a:pt x="37" y="10"/>
                    </a:moveTo>
                    <a:cubicBezTo>
                      <a:pt x="37" y="10"/>
                      <a:pt x="37" y="10"/>
                      <a:pt x="37" y="10"/>
                    </a:cubicBezTo>
                    <a:cubicBezTo>
                      <a:pt x="43" y="0"/>
                      <a:pt x="58" y="7"/>
                      <a:pt x="56" y="18"/>
                    </a:cubicBezTo>
                    <a:cubicBezTo>
                      <a:pt x="56" y="18"/>
                      <a:pt x="56" y="18"/>
                      <a:pt x="56" y="18"/>
                    </a:cubicBezTo>
                    <a:cubicBezTo>
                      <a:pt x="56" y="18"/>
                      <a:pt x="56" y="18"/>
                      <a:pt x="56" y="18"/>
                    </a:cubicBezTo>
                    <a:cubicBezTo>
                      <a:pt x="67" y="16"/>
                      <a:pt x="74" y="31"/>
                      <a:pt x="64" y="37"/>
                    </a:cubicBezTo>
                    <a:cubicBezTo>
                      <a:pt x="64" y="37"/>
                      <a:pt x="64" y="37"/>
                      <a:pt x="64" y="37"/>
                    </a:cubicBezTo>
                    <a:cubicBezTo>
                      <a:pt x="64" y="37"/>
                      <a:pt x="64" y="37"/>
                      <a:pt x="64" y="37"/>
                    </a:cubicBezTo>
                    <a:cubicBezTo>
                      <a:pt x="74" y="44"/>
                      <a:pt x="67" y="59"/>
                      <a:pt x="56" y="57"/>
                    </a:cubicBezTo>
                    <a:cubicBezTo>
                      <a:pt x="56" y="57"/>
                      <a:pt x="56" y="57"/>
                      <a:pt x="56" y="57"/>
                    </a:cubicBezTo>
                    <a:cubicBezTo>
                      <a:pt x="56" y="57"/>
                      <a:pt x="56" y="57"/>
                      <a:pt x="56" y="57"/>
                    </a:cubicBezTo>
                    <a:cubicBezTo>
                      <a:pt x="58" y="68"/>
                      <a:pt x="43" y="74"/>
                      <a:pt x="37" y="65"/>
                    </a:cubicBezTo>
                    <a:cubicBezTo>
                      <a:pt x="37" y="65"/>
                      <a:pt x="37" y="65"/>
                      <a:pt x="37" y="65"/>
                    </a:cubicBezTo>
                    <a:cubicBezTo>
                      <a:pt x="37" y="65"/>
                      <a:pt x="37" y="65"/>
                      <a:pt x="37" y="65"/>
                    </a:cubicBezTo>
                    <a:cubicBezTo>
                      <a:pt x="30" y="74"/>
                      <a:pt x="15" y="68"/>
                      <a:pt x="17" y="57"/>
                    </a:cubicBezTo>
                    <a:cubicBezTo>
                      <a:pt x="17" y="57"/>
                      <a:pt x="17" y="57"/>
                      <a:pt x="17" y="57"/>
                    </a:cubicBezTo>
                    <a:cubicBezTo>
                      <a:pt x="17" y="57"/>
                      <a:pt x="17" y="57"/>
                      <a:pt x="17" y="57"/>
                    </a:cubicBezTo>
                    <a:cubicBezTo>
                      <a:pt x="6" y="59"/>
                      <a:pt x="0" y="44"/>
                      <a:pt x="9" y="37"/>
                    </a:cubicBezTo>
                    <a:cubicBezTo>
                      <a:pt x="9" y="37"/>
                      <a:pt x="9" y="37"/>
                      <a:pt x="9" y="37"/>
                    </a:cubicBezTo>
                    <a:cubicBezTo>
                      <a:pt x="9" y="37"/>
                      <a:pt x="9" y="37"/>
                      <a:pt x="9" y="37"/>
                    </a:cubicBezTo>
                    <a:cubicBezTo>
                      <a:pt x="0" y="31"/>
                      <a:pt x="6" y="16"/>
                      <a:pt x="17" y="18"/>
                    </a:cubicBezTo>
                    <a:cubicBezTo>
                      <a:pt x="17" y="18"/>
                      <a:pt x="17" y="18"/>
                      <a:pt x="17" y="18"/>
                    </a:cubicBezTo>
                    <a:cubicBezTo>
                      <a:pt x="17" y="18"/>
                      <a:pt x="17" y="18"/>
                      <a:pt x="17" y="18"/>
                    </a:cubicBezTo>
                    <a:cubicBezTo>
                      <a:pt x="15" y="7"/>
                      <a:pt x="30" y="0"/>
                      <a:pt x="37" y="10"/>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4"/>
              <p:cNvSpPr/>
              <p:nvPr/>
            </p:nvSpPr>
            <p:spPr>
              <a:xfrm>
                <a:off x="8032751" y="1038225"/>
                <a:ext cx="660400" cy="446088"/>
              </a:xfrm>
              <a:custGeom>
                <a:rect b="b" l="l" r="r" t="t"/>
                <a:pathLst>
                  <a:path extrusionOk="0" h="135" w="201">
                    <a:moveTo>
                      <a:pt x="147" y="130"/>
                    </a:moveTo>
                    <a:cubicBezTo>
                      <a:pt x="153" y="128"/>
                      <a:pt x="158" y="123"/>
                      <a:pt x="164" y="123"/>
                    </a:cubicBezTo>
                    <a:cubicBezTo>
                      <a:pt x="172" y="123"/>
                      <a:pt x="190" y="135"/>
                      <a:pt x="195" y="130"/>
                    </a:cubicBezTo>
                    <a:cubicBezTo>
                      <a:pt x="201" y="125"/>
                      <a:pt x="187" y="110"/>
                      <a:pt x="187" y="104"/>
                    </a:cubicBezTo>
                    <a:cubicBezTo>
                      <a:pt x="187" y="97"/>
                      <a:pt x="197" y="92"/>
                      <a:pt x="197" y="85"/>
                    </a:cubicBezTo>
                    <a:cubicBezTo>
                      <a:pt x="197" y="79"/>
                      <a:pt x="187" y="74"/>
                      <a:pt x="187" y="67"/>
                    </a:cubicBezTo>
                    <a:cubicBezTo>
                      <a:pt x="187" y="61"/>
                      <a:pt x="197" y="56"/>
                      <a:pt x="197" y="49"/>
                    </a:cubicBezTo>
                    <a:cubicBezTo>
                      <a:pt x="197" y="43"/>
                      <a:pt x="187" y="38"/>
                      <a:pt x="187" y="31"/>
                    </a:cubicBezTo>
                    <a:cubicBezTo>
                      <a:pt x="187" y="25"/>
                      <a:pt x="201" y="9"/>
                      <a:pt x="195" y="5"/>
                    </a:cubicBezTo>
                    <a:cubicBezTo>
                      <a:pt x="190" y="0"/>
                      <a:pt x="172" y="12"/>
                      <a:pt x="164" y="12"/>
                    </a:cubicBezTo>
                    <a:cubicBezTo>
                      <a:pt x="157" y="12"/>
                      <a:pt x="151" y="3"/>
                      <a:pt x="143" y="3"/>
                    </a:cubicBezTo>
                    <a:cubicBezTo>
                      <a:pt x="135" y="3"/>
                      <a:pt x="129" y="12"/>
                      <a:pt x="122" y="12"/>
                    </a:cubicBezTo>
                    <a:cubicBezTo>
                      <a:pt x="114" y="12"/>
                      <a:pt x="108" y="3"/>
                      <a:pt x="101" y="3"/>
                    </a:cubicBezTo>
                    <a:cubicBezTo>
                      <a:pt x="93" y="3"/>
                      <a:pt x="87" y="12"/>
                      <a:pt x="79" y="12"/>
                    </a:cubicBezTo>
                    <a:cubicBezTo>
                      <a:pt x="72" y="12"/>
                      <a:pt x="66" y="3"/>
                      <a:pt x="58" y="3"/>
                    </a:cubicBezTo>
                    <a:cubicBezTo>
                      <a:pt x="51" y="3"/>
                      <a:pt x="45" y="12"/>
                      <a:pt x="37" y="12"/>
                    </a:cubicBezTo>
                    <a:cubicBezTo>
                      <a:pt x="29" y="12"/>
                      <a:pt x="12" y="0"/>
                      <a:pt x="6" y="5"/>
                    </a:cubicBezTo>
                    <a:cubicBezTo>
                      <a:pt x="0" y="9"/>
                      <a:pt x="15" y="25"/>
                      <a:pt x="15" y="31"/>
                    </a:cubicBezTo>
                    <a:cubicBezTo>
                      <a:pt x="15" y="38"/>
                      <a:pt x="5" y="43"/>
                      <a:pt x="5" y="49"/>
                    </a:cubicBezTo>
                    <a:cubicBezTo>
                      <a:pt x="5" y="56"/>
                      <a:pt x="15" y="61"/>
                      <a:pt x="15" y="67"/>
                    </a:cubicBezTo>
                    <a:cubicBezTo>
                      <a:pt x="15" y="74"/>
                      <a:pt x="5" y="79"/>
                      <a:pt x="5" y="85"/>
                    </a:cubicBezTo>
                    <a:cubicBezTo>
                      <a:pt x="5" y="92"/>
                      <a:pt x="15" y="97"/>
                      <a:pt x="15" y="104"/>
                    </a:cubicBezTo>
                    <a:cubicBezTo>
                      <a:pt x="15" y="110"/>
                      <a:pt x="0" y="125"/>
                      <a:pt x="6" y="130"/>
                    </a:cubicBezTo>
                    <a:cubicBezTo>
                      <a:pt x="12" y="135"/>
                      <a:pt x="29" y="123"/>
                      <a:pt x="37" y="123"/>
                    </a:cubicBezTo>
                    <a:cubicBezTo>
                      <a:pt x="43" y="123"/>
                      <a:pt x="47" y="128"/>
                      <a:pt x="53" y="13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65" name="Google Shape;265;p4"/>
              <p:cNvCxnSpPr/>
              <p:nvPr/>
            </p:nvCxnSpPr>
            <p:spPr>
              <a:xfrm>
                <a:off x="8285163" y="1260475"/>
                <a:ext cx="158750" cy="0"/>
              </a:xfrm>
              <a:prstGeom prst="straightConnector1">
                <a:avLst/>
              </a:prstGeom>
              <a:noFill/>
              <a:ln cap="rnd" cmpd="sng" w="12700">
                <a:solidFill>
                  <a:srgbClr val="FFBE00"/>
                </a:solidFill>
                <a:prstDash val="solid"/>
                <a:round/>
                <a:headEnd len="med" w="med" type="none"/>
                <a:tailEnd len="med" w="med" type="none"/>
              </a:ln>
            </p:spPr>
          </p:cxnSp>
          <p:cxnSp>
            <p:nvCxnSpPr>
              <p:cNvPr id="266" name="Google Shape;266;p4"/>
              <p:cNvCxnSpPr/>
              <p:nvPr/>
            </p:nvCxnSpPr>
            <p:spPr>
              <a:xfrm>
                <a:off x="8232776" y="1206500"/>
                <a:ext cx="263525" cy="0"/>
              </a:xfrm>
              <a:prstGeom prst="straightConnector1">
                <a:avLst/>
              </a:prstGeom>
              <a:noFill/>
              <a:ln cap="rnd" cmpd="sng" w="12700">
                <a:solidFill>
                  <a:srgbClr val="FFBE00"/>
                </a:solidFill>
                <a:prstDash val="solid"/>
                <a:round/>
                <a:headEnd len="med" w="med" type="none"/>
                <a:tailEnd len="med" w="med" type="none"/>
              </a:ln>
            </p:spPr>
          </p:cxnSp>
          <p:sp>
            <p:nvSpPr>
              <p:cNvPr id="267" name="Google Shape;267;p4"/>
              <p:cNvSpPr/>
              <p:nvPr/>
            </p:nvSpPr>
            <p:spPr>
              <a:xfrm>
                <a:off x="8324851" y="1419225"/>
                <a:ext cx="79375" cy="79375"/>
              </a:xfrm>
              <a:prstGeom prst="ellipse">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4"/>
              <p:cNvSpPr/>
              <p:nvPr/>
            </p:nvSpPr>
            <p:spPr>
              <a:xfrm>
                <a:off x="7805738" y="708025"/>
                <a:ext cx="1117600"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269" name="Google Shape;269;p4"/>
          <p:cNvGrpSpPr/>
          <p:nvPr/>
        </p:nvGrpSpPr>
        <p:grpSpPr>
          <a:xfrm>
            <a:off x="10437271" y="983195"/>
            <a:ext cx="1441160" cy="2101737"/>
            <a:chOff x="8921466" y="927213"/>
            <a:chExt cx="1441160" cy="2101737"/>
          </a:xfrm>
        </p:grpSpPr>
        <p:sp>
          <p:nvSpPr>
            <p:cNvPr id="270" name="Google Shape;270;p4"/>
            <p:cNvSpPr txBox="1"/>
            <p:nvPr/>
          </p:nvSpPr>
          <p:spPr>
            <a:xfrm>
              <a:off x="8921466" y="1997342"/>
              <a:ext cx="1441160" cy="103160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Market</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launch and</a:t>
              </a:r>
              <a:br>
                <a:rPr lang="en-US" sz="1400">
                  <a:solidFill>
                    <a:schemeClr val="lt1"/>
                  </a:solidFill>
                  <a:latin typeface="Calibri"/>
                  <a:ea typeface="Calibri"/>
                  <a:cs typeface="Calibri"/>
                  <a:sym typeface="Calibri"/>
                </a:rPr>
              </a:br>
              <a:r>
                <a:rPr lang="en-US" sz="1400">
                  <a:solidFill>
                    <a:schemeClr val="lt1"/>
                  </a:solidFill>
                  <a:latin typeface="Calibri"/>
                  <a:ea typeface="Calibri"/>
                  <a:cs typeface="Calibri"/>
                  <a:sym typeface="Calibri"/>
                </a:rPr>
                <a:t>direct sales</a:t>
              </a:r>
              <a:endParaRPr/>
            </a:p>
          </p:txBody>
        </p:sp>
        <p:grpSp>
          <p:nvGrpSpPr>
            <p:cNvPr id="271" name="Google Shape;271;p4"/>
            <p:cNvGrpSpPr/>
            <p:nvPr/>
          </p:nvGrpSpPr>
          <p:grpSpPr>
            <a:xfrm>
              <a:off x="9134341" y="927213"/>
              <a:ext cx="1016000" cy="1024659"/>
              <a:chOff x="9297988" y="708025"/>
              <a:chExt cx="1117600" cy="1127125"/>
            </a:xfrm>
          </p:grpSpPr>
          <p:sp>
            <p:nvSpPr>
              <p:cNvPr id="272" name="Google Shape;272;p4"/>
              <p:cNvSpPr/>
              <p:nvPr/>
            </p:nvSpPr>
            <p:spPr>
              <a:xfrm>
                <a:off x="9297988" y="708025"/>
                <a:ext cx="1117600" cy="1127125"/>
              </a:xfrm>
              <a:prstGeom prst="ellipse">
                <a:avLst/>
              </a:prstGeom>
              <a:noFill/>
              <a:ln cap="flat" cmpd="sng" w="127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4"/>
              <p:cNvSpPr/>
              <p:nvPr/>
            </p:nvSpPr>
            <p:spPr>
              <a:xfrm>
                <a:off x="9580563" y="919163"/>
                <a:ext cx="315913" cy="158750"/>
              </a:xfrm>
              <a:prstGeom prst="rect">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4"/>
              <p:cNvSpPr/>
              <p:nvPr/>
            </p:nvSpPr>
            <p:spPr>
              <a:xfrm>
                <a:off x="9553576" y="890588"/>
                <a:ext cx="368300" cy="217488"/>
              </a:xfrm>
              <a:prstGeom prst="rect">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4"/>
              <p:cNvSpPr/>
              <p:nvPr/>
            </p:nvSpPr>
            <p:spPr>
              <a:xfrm>
                <a:off x="9518651" y="906463"/>
                <a:ext cx="676275" cy="760413"/>
              </a:xfrm>
              <a:custGeom>
                <a:rect b="b" l="l" r="r" t="t"/>
                <a:pathLst>
                  <a:path extrusionOk="0" h="479" w="426">
                    <a:moveTo>
                      <a:pt x="22" y="0"/>
                    </a:moveTo>
                    <a:lnTo>
                      <a:pt x="0" y="25"/>
                    </a:lnTo>
                    <a:lnTo>
                      <a:pt x="0" y="437"/>
                    </a:lnTo>
                    <a:lnTo>
                      <a:pt x="18" y="456"/>
                    </a:lnTo>
                    <a:lnTo>
                      <a:pt x="18" y="479"/>
                    </a:lnTo>
                    <a:lnTo>
                      <a:pt x="39" y="479"/>
                    </a:lnTo>
                    <a:lnTo>
                      <a:pt x="64" y="454"/>
                    </a:lnTo>
                    <a:lnTo>
                      <a:pt x="360" y="454"/>
                    </a:lnTo>
                    <a:lnTo>
                      <a:pt x="385" y="479"/>
                    </a:lnTo>
                    <a:lnTo>
                      <a:pt x="405" y="479"/>
                    </a:lnTo>
                    <a:lnTo>
                      <a:pt x="405" y="456"/>
                    </a:lnTo>
                    <a:lnTo>
                      <a:pt x="426" y="437"/>
                    </a:lnTo>
                    <a:lnTo>
                      <a:pt x="426" y="25"/>
                    </a:lnTo>
                    <a:lnTo>
                      <a:pt x="401" y="0"/>
                    </a:lnTo>
                    <a:lnTo>
                      <a:pt x="254"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4"/>
              <p:cNvSpPr/>
              <p:nvPr/>
            </p:nvSpPr>
            <p:spPr>
              <a:xfrm>
                <a:off x="9921876" y="906463"/>
                <a:ext cx="233363" cy="112713"/>
              </a:xfrm>
              <a:custGeom>
                <a:rect b="b" l="l" r="r" t="t"/>
                <a:pathLst>
                  <a:path extrusionOk="0" h="71" w="147">
                    <a:moveTo>
                      <a:pt x="0" y="71"/>
                    </a:moveTo>
                    <a:lnTo>
                      <a:pt x="129" y="71"/>
                    </a:lnTo>
                    <a:lnTo>
                      <a:pt x="147"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4"/>
              <p:cNvSpPr/>
              <p:nvPr/>
            </p:nvSpPr>
            <p:spPr>
              <a:xfrm>
                <a:off x="9921876" y="1019175"/>
                <a:ext cx="155575" cy="187325"/>
              </a:xfrm>
              <a:custGeom>
                <a:rect b="b" l="l" r="r" t="t"/>
                <a:pathLst>
                  <a:path extrusionOk="0" h="118" w="98">
                    <a:moveTo>
                      <a:pt x="98" y="0"/>
                    </a:moveTo>
                    <a:lnTo>
                      <a:pt x="98" y="118"/>
                    </a:lnTo>
                    <a:lnTo>
                      <a:pt x="0" y="118"/>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78" name="Google Shape;278;p4"/>
              <p:cNvCxnSpPr/>
              <p:nvPr/>
            </p:nvCxnSpPr>
            <p:spPr>
              <a:xfrm>
                <a:off x="9921876" y="1108075"/>
                <a:ext cx="0" cy="519113"/>
              </a:xfrm>
              <a:prstGeom prst="straightConnector1">
                <a:avLst/>
              </a:prstGeom>
              <a:noFill/>
              <a:ln cap="rnd" cmpd="sng" w="12700">
                <a:solidFill>
                  <a:srgbClr val="FFBE00"/>
                </a:solidFill>
                <a:prstDash val="solid"/>
                <a:round/>
                <a:headEnd len="med" w="med" type="none"/>
                <a:tailEnd len="med" w="med" type="none"/>
              </a:ln>
            </p:spPr>
          </p:cxnSp>
          <p:cxnSp>
            <p:nvCxnSpPr>
              <p:cNvPr id="279" name="Google Shape;279;p4"/>
              <p:cNvCxnSpPr/>
              <p:nvPr/>
            </p:nvCxnSpPr>
            <p:spPr>
              <a:xfrm>
                <a:off x="9518651" y="1276350"/>
                <a:ext cx="403225" cy="0"/>
              </a:xfrm>
              <a:prstGeom prst="straightConnector1">
                <a:avLst/>
              </a:prstGeom>
              <a:noFill/>
              <a:ln cap="rnd" cmpd="sng" w="12700">
                <a:solidFill>
                  <a:srgbClr val="FFBE00"/>
                </a:solidFill>
                <a:prstDash val="solid"/>
                <a:round/>
                <a:headEnd len="med" w="med" type="none"/>
                <a:tailEnd len="med" w="med" type="none"/>
              </a:ln>
            </p:spPr>
          </p:cxnSp>
          <p:cxnSp>
            <p:nvCxnSpPr>
              <p:cNvPr id="280" name="Google Shape;280;p4"/>
              <p:cNvCxnSpPr/>
              <p:nvPr/>
            </p:nvCxnSpPr>
            <p:spPr>
              <a:xfrm>
                <a:off x="9553576" y="1157288"/>
                <a:ext cx="333375" cy="0"/>
              </a:xfrm>
              <a:prstGeom prst="straightConnector1">
                <a:avLst/>
              </a:prstGeom>
              <a:noFill/>
              <a:ln cap="rnd" cmpd="sng" w="12700">
                <a:solidFill>
                  <a:srgbClr val="FFFFFF"/>
                </a:solidFill>
                <a:prstDash val="solid"/>
                <a:round/>
                <a:headEnd len="med" w="med" type="none"/>
                <a:tailEnd len="med" w="med" type="none"/>
              </a:ln>
            </p:spPr>
          </p:cxnSp>
          <p:cxnSp>
            <p:nvCxnSpPr>
              <p:cNvPr id="281" name="Google Shape;281;p4"/>
              <p:cNvCxnSpPr/>
              <p:nvPr/>
            </p:nvCxnSpPr>
            <p:spPr>
              <a:xfrm>
                <a:off x="9540876" y="1365250"/>
                <a:ext cx="122238" cy="0"/>
              </a:xfrm>
              <a:prstGeom prst="straightConnector1">
                <a:avLst/>
              </a:prstGeom>
              <a:noFill/>
              <a:ln cap="rnd" cmpd="sng" w="12700">
                <a:solidFill>
                  <a:srgbClr val="FFFFFF"/>
                </a:solidFill>
                <a:prstDash val="solid"/>
                <a:round/>
                <a:headEnd len="med" w="med" type="none"/>
                <a:tailEnd len="med" w="med" type="none"/>
              </a:ln>
            </p:spPr>
          </p:cxnSp>
          <p:cxnSp>
            <p:nvCxnSpPr>
              <p:cNvPr id="282" name="Google Shape;282;p4"/>
              <p:cNvCxnSpPr/>
              <p:nvPr/>
            </p:nvCxnSpPr>
            <p:spPr>
              <a:xfrm>
                <a:off x="9540876" y="1544638"/>
                <a:ext cx="122238" cy="0"/>
              </a:xfrm>
              <a:prstGeom prst="straightConnector1">
                <a:avLst/>
              </a:prstGeom>
              <a:noFill/>
              <a:ln cap="rnd" cmpd="sng" w="12700">
                <a:solidFill>
                  <a:srgbClr val="FFFFFF"/>
                </a:solidFill>
                <a:prstDash val="solid"/>
                <a:round/>
                <a:headEnd len="med" w="med" type="none"/>
                <a:tailEnd len="med" w="med" type="none"/>
              </a:ln>
            </p:spPr>
          </p:cxnSp>
          <p:cxnSp>
            <p:nvCxnSpPr>
              <p:cNvPr id="283" name="Google Shape;283;p4"/>
              <p:cNvCxnSpPr/>
              <p:nvPr/>
            </p:nvCxnSpPr>
            <p:spPr>
              <a:xfrm>
                <a:off x="9771063" y="1322388"/>
                <a:ext cx="0" cy="268288"/>
              </a:xfrm>
              <a:prstGeom prst="straightConnector1">
                <a:avLst/>
              </a:prstGeom>
              <a:noFill/>
              <a:ln cap="rnd" cmpd="sng" w="12700">
                <a:solidFill>
                  <a:srgbClr val="FFBE00"/>
                </a:solidFill>
                <a:prstDash val="solid"/>
                <a:round/>
                <a:headEnd len="med" w="med" type="none"/>
                <a:tailEnd len="med" w="med" type="none"/>
              </a:ln>
            </p:spPr>
          </p:cxnSp>
          <p:cxnSp>
            <p:nvCxnSpPr>
              <p:cNvPr id="284" name="Google Shape;284;p4"/>
              <p:cNvCxnSpPr/>
              <p:nvPr/>
            </p:nvCxnSpPr>
            <p:spPr>
              <a:xfrm>
                <a:off x="9810751" y="1322388"/>
                <a:ext cx="0" cy="268288"/>
              </a:xfrm>
              <a:prstGeom prst="straightConnector1">
                <a:avLst/>
              </a:prstGeom>
              <a:noFill/>
              <a:ln cap="rnd" cmpd="sng" w="12700">
                <a:solidFill>
                  <a:srgbClr val="FFBE00"/>
                </a:solidFill>
                <a:prstDash val="solid"/>
                <a:round/>
                <a:headEnd len="med" w="med" type="none"/>
                <a:tailEnd len="med" w="med" type="none"/>
              </a:ln>
            </p:spPr>
          </p:cxnSp>
          <p:cxnSp>
            <p:nvCxnSpPr>
              <p:cNvPr id="285" name="Google Shape;285;p4"/>
              <p:cNvCxnSpPr/>
              <p:nvPr/>
            </p:nvCxnSpPr>
            <p:spPr>
              <a:xfrm>
                <a:off x="9847263" y="1322388"/>
                <a:ext cx="0" cy="268288"/>
              </a:xfrm>
              <a:prstGeom prst="straightConnector1">
                <a:avLst/>
              </a:prstGeom>
              <a:noFill/>
              <a:ln cap="rnd" cmpd="sng" w="12700">
                <a:solidFill>
                  <a:srgbClr val="FFBE00"/>
                </a:solidFill>
                <a:prstDash val="solid"/>
                <a:round/>
                <a:headEnd len="med" w="med" type="none"/>
                <a:tailEnd len="med" w="med" type="none"/>
              </a:ln>
            </p:spPr>
          </p:cxnSp>
          <p:cxnSp>
            <p:nvCxnSpPr>
              <p:cNvPr id="286" name="Google Shape;286;p4"/>
              <p:cNvCxnSpPr/>
              <p:nvPr/>
            </p:nvCxnSpPr>
            <p:spPr>
              <a:xfrm>
                <a:off x="9883776" y="1322388"/>
                <a:ext cx="0" cy="268288"/>
              </a:xfrm>
              <a:prstGeom prst="straightConnector1">
                <a:avLst/>
              </a:prstGeom>
              <a:noFill/>
              <a:ln cap="rnd" cmpd="sng" w="12700">
                <a:solidFill>
                  <a:srgbClr val="FFBE00"/>
                </a:solidFill>
                <a:prstDash val="solid"/>
                <a:round/>
                <a:headEnd len="med" w="med" type="none"/>
                <a:tailEnd len="med" w="med" type="none"/>
              </a:ln>
            </p:spPr>
          </p:cxnSp>
          <p:sp>
            <p:nvSpPr>
              <p:cNvPr id="287" name="Google Shape;287;p4"/>
              <p:cNvSpPr/>
              <p:nvPr/>
            </p:nvSpPr>
            <p:spPr>
              <a:xfrm>
                <a:off x="9688513" y="1328738"/>
                <a:ext cx="49213" cy="255588"/>
              </a:xfrm>
              <a:prstGeom prst="rect">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4"/>
              <p:cNvSpPr/>
              <p:nvPr/>
            </p:nvSpPr>
            <p:spPr>
              <a:xfrm>
                <a:off x="9688513" y="1328738"/>
                <a:ext cx="49213" cy="255588"/>
              </a:xfrm>
              <a:prstGeom prst="rect">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89" name="Google Shape;289;p4"/>
              <p:cNvCxnSpPr/>
              <p:nvPr/>
            </p:nvCxnSpPr>
            <p:spPr>
              <a:xfrm>
                <a:off x="9967913" y="1530350"/>
                <a:ext cx="187325" cy="0"/>
              </a:xfrm>
              <a:prstGeom prst="straightConnector1">
                <a:avLst/>
              </a:prstGeom>
              <a:noFill/>
              <a:ln cap="rnd" cmpd="sng" w="12700">
                <a:solidFill>
                  <a:srgbClr val="FFBE00"/>
                </a:solidFill>
                <a:prstDash val="solid"/>
                <a:round/>
                <a:headEnd len="med" w="med" type="none"/>
                <a:tailEnd len="med" w="med" type="none"/>
              </a:ln>
            </p:spPr>
          </p:cxnSp>
          <p:cxnSp>
            <p:nvCxnSpPr>
              <p:cNvPr id="290" name="Google Shape;290;p4"/>
              <p:cNvCxnSpPr/>
              <p:nvPr/>
            </p:nvCxnSpPr>
            <p:spPr>
              <a:xfrm>
                <a:off x="10050463" y="1530350"/>
                <a:ext cx="0" cy="60325"/>
              </a:xfrm>
              <a:prstGeom prst="straightConnector1">
                <a:avLst/>
              </a:prstGeom>
              <a:noFill/>
              <a:ln cap="rnd" cmpd="sng" w="12700">
                <a:solidFill>
                  <a:srgbClr val="FFBE00"/>
                </a:solidFill>
                <a:prstDash val="solid"/>
                <a:round/>
                <a:headEnd len="med" w="med" type="none"/>
                <a:tailEnd len="med" w="med" type="none"/>
              </a:ln>
            </p:spPr>
          </p:cxnSp>
          <p:cxnSp>
            <p:nvCxnSpPr>
              <p:cNvPr id="291" name="Google Shape;291;p4"/>
              <p:cNvCxnSpPr/>
              <p:nvPr/>
            </p:nvCxnSpPr>
            <p:spPr>
              <a:xfrm>
                <a:off x="9961563" y="1530350"/>
                <a:ext cx="0" cy="60325"/>
              </a:xfrm>
              <a:prstGeom prst="straightConnector1">
                <a:avLst/>
              </a:prstGeom>
              <a:noFill/>
              <a:ln cap="rnd" cmpd="sng" w="12700">
                <a:solidFill>
                  <a:srgbClr val="FFBE00"/>
                </a:solidFill>
                <a:prstDash val="solid"/>
                <a:round/>
                <a:headEnd len="med" w="med" type="none"/>
                <a:tailEnd len="med" w="med" type="none"/>
              </a:ln>
            </p:spPr>
          </p:cxnSp>
          <p:sp>
            <p:nvSpPr>
              <p:cNvPr id="292" name="Google Shape;292;p4"/>
              <p:cNvSpPr/>
              <p:nvPr/>
            </p:nvSpPr>
            <p:spPr>
              <a:xfrm>
                <a:off x="10115551" y="1266825"/>
                <a:ext cx="42863" cy="36513"/>
              </a:xfrm>
              <a:custGeom>
                <a:rect b="b" l="l" r="r" t="t"/>
                <a:pathLst>
                  <a:path extrusionOk="0" h="11" w="13">
                    <a:moveTo>
                      <a:pt x="4" y="11"/>
                    </a:moveTo>
                    <a:cubicBezTo>
                      <a:pt x="10" y="8"/>
                      <a:pt x="10" y="8"/>
                      <a:pt x="10" y="8"/>
                    </a:cubicBezTo>
                    <a:cubicBezTo>
                      <a:pt x="13" y="7"/>
                      <a:pt x="13" y="4"/>
                      <a:pt x="10" y="3"/>
                    </a:cubicBezTo>
                    <a:cubicBezTo>
                      <a:pt x="0" y="0"/>
                      <a:pt x="0" y="0"/>
                      <a:pt x="0"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4"/>
              <p:cNvSpPr/>
              <p:nvPr/>
            </p:nvSpPr>
            <p:spPr>
              <a:xfrm>
                <a:off x="10074276" y="1206500"/>
                <a:ext cx="84138" cy="50800"/>
              </a:xfrm>
              <a:custGeom>
                <a:rect b="b" l="l" r="r" t="t"/>
                <a:pathLst>
                  <a:path extrusionOk="0" h="15" w="26">
                    <a:moveTo>
                      <a:pt x="0" y="15"/>
                    </a:moveTo>
                    <a:cubicBezTo>
                      <a:pt x="23" y="8"/>
                      <a:pt x="23" y="8"/>
                      <a:pt x="23" y="8"/>
                    </a:cubicBezTo>
                    <a:cubicBezTo>
                      <a:pt x="26" y="7"/>
                      <a:pt x="26" y="3"/>
                      <a:pt x="23" y="3"/>
                    </a:cubicBezTo>
                    <a:cubicBezTo>
                      <a:pt x="13" y="0"/>
                      <a:pt x="13" y="0"/>
                      <a:pt x="13"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4"/>
              <p:cNvSpPr/>
              <p:nvPr/>
            </p:nvSpPr>
            <p:spPr>
              <a:xfrm>
                <a:off x="10080626" y="1147763"/>
                <a:ext cx="77788" cy="49213"/>
              </a:xfrm>
              <a:custGeom>
                <a:rect b="b" l="l" r="r" t="t"/>
                <a:pathLst>
                  <a:path extrusionOk="0" h="15" w="24">
                    <a:moveTo>
                      <a:pt x="0" y="15"/>
                    </a:moveTo>
                    <a:cubicBezTo>
                      <a:pt x="21" y="8"/>
                      <a:pt x="21" y="8"/>
                      <a:pt x="21" y="8"/>
                    </a:cubicBezTo>
                    <a:cubicBezTo>
                      <a:pt x="24" y="7"/>
                      <a:pt x="24" y="4"/>
                      <a:pt x="21" y="3"/>
                    </a:cubicBezTo>
                    <a:cubicBezTo>
                      <a:pt x="11" y="0"/>
                      <a:pt x="11" y="0"/>
                      <a:pt x="11"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4"/>
              <p:cNvSpPr/>
              <p:nvPr/>
            </p:nvSpPr>
            <p:spPr>
              <a:xfrm>
                <a:off x="10080626" y="1084263"/>
                <a:ext cx="77788" cy="50800"/>
              </a:xfrm>
              <a:custGeom>
                <a:rect b="b" l="l" r="r" t="t"/>
                <a:pathLst>
                  <a:path extrusionOk="0" h="15" w="24">
                    <a:moveTo>
                      <a:pt x="0" y="15"/>
                    </a:moveTo>
                    <a:cubicBezTo>
                      <a:pt x="21" y="8"/>
                      <a:pt x="21" y="8"/>
                      <a:pt x="21" y="8"/>
                    </a:cubicBezTo>
                    <a:cubicBezTo>
                      <a:pt x="24" y="7"/>
                      <a:pt x="24" y="4"/>
                      <a:pt x="21" y="3"/>
                    </a:cubicBezTo>
                    <a:cubicBezTo>
                      <a:pt x="11" y="0"/>
                      <a:pt x="11" y="0"/>
                      <a:pt x="11"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4"/>
              <p:cNvSpPr/>
              <p:nvPr/>
            </p:nvSpPr>
            <p:spPr>
              <a:xfrm>
                <a:off x="10080626" y="1019175"/>
                <a:ext cx="77788" cy="52388"/>
              </a:xfrm>
              <a:custGeom>
                <a:rect b="b" l="l" r="r" t="t"/>
                <a:pathLst>
                  <a:path extrusionOk="0" h="16" w="24">
                    <a:moveTo>
                      <a:pt x="0" y="16"/>
                    </a:moveTo>
                    <a:cubicBezTo>
                      <a:pt x="21" y="9"/>
                      <a:pt x="21" y="9"/>
                      <a:pt x="21" y="9"/>
                    </a:cubicBezTo>
                    <a:cubicBezTo>
                      <a:pt x="24" y="9"/>
                      <a:pt x="24" y="5"/>
                      <a:pt x="21" y="4"/>
                    </a:cubicBezTo>
                    <a:cubicBezTo>
                      <a:pt x="6" y="0"/>
                      <a:pt x="6" y="0"/>
                      <a:pt x="6"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4"/>
              <p:cNvSpPr/>
              <p:nvPr/>
            </p:nvSpPr>
            <p:spPr>
              <a:xfrm>
                <a:off x="10020301" y="1339850"/>
                <a:ext cx="50800" cy="49213"/>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4"/>
              <p:cNvSpPr/>
              <p:nvPr/>
            </p:nvSpPr>
            <p:spPr>
              <a:xfrm>
                <a:off x="9991726" y="1309688"/>
                <a:ext cx="107950" cy="109538"/>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4"/>
              <p:cNvSpPr/>
              <p:nvPr/>
            </p:nvSpPr>
            <p:spPr>
              <a:xfrm>
                <a:off x="9961563" y="1279525"/>
                <a:ext cx="168275" cy="168275"/>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0" name="Google Shape;300;p4"/>
              <p:cNvCxnSpPr/>
              <p:nvPr/>
            </p:nvCxnSpPr>
            <p:spPr>
              <a:xfrm flipH="1" rot="10800000">
                <a:off x="10059988" y="1285875"/>
                <a:ext cx="63500" cy="60325"/>
              </a:xfrm>
              <a:prstGeom prst="straightConnector1">
                <a:avLst/>
              </a:prstGeom>
              <a:noFill/>
              <a:ln cap="rnd" cmpd="sng" w="12700">
                <a:solidFill>
                  <a:srgbClr val="FFFFFF"/>
                </a:solidFill>
                <a:prstDash val="solid"/>
                <a:round/>
                <a:headEnd len="med" w="med" type="none"/>
                <a:tailEnd len="med" w="med" type="none"/>
              </a:ln>
            </p:spPr>
          </p:cxnSp>
          <p:cxnSp>
            <p:nvCxnSpPr>
              <p:cNvPr id="301" name="Google Shape;301;p4"/>
              <p:cNvCxnSpPr/>
              <p:nvPr/>
            </p:nvCxnSpPr>
            <p:spPr>
              <a:xfrm flipH="1" rot="10800000">
                <a:off x="9967913" y="1382713"/>
                <a:ext cx="60325" cy="58738"/>
              </a:xfrm>
              <a:prstGeom prst="straightConnector1">
                <a:avLst/>
              </a:prstGeom>
              <a:noFill/>
              <a:ln cap="rnd" cmpd="sng" w="12700">
                <a:solidFill>
                  <a:srgbClr val="FFFFFF"/>
                </a:solidFill>
                <a:prstDash val="solid"/>
                <a:round/>
                <a:headEnd len="med" w="med" type="none"/>
                <a:tailEnd len="med" w="med" type="none"/>
              </a:ln>
            </p:spPr>
          </p:cxnSp>
          <p:cxnSp>
            <p:nvCxnSpPr>
              <p:cNvPr id="302" name="Google Shape;302;p4"/>
              <p:cNvCxnSpPr/>
              <p:nvPr/>
            </p:nvCxnSpPr>
            <p:spPr>
              <a:xfrm>
                <a:off x="10059988" y="1382713"/>
                <a:ext cx="63500" cy="58738"/>
              </a:xfrm>
              <a:prstGeom prst="straightConnector1">
                <a:avLst/>
              </a:prstGeom>
              <a:noFill/>
              <a:ln cap="rnd" cmpd="sng" w="12700">
                <a:solidFill>
                  <a:srgbClr val="FFFFFF"/>
                </a:solidFill>
                <a:prstDash val="solid"/>
                <a:round/>
                <a:headEnd len="med" w="med" type="none"/>
                <a:tailEnd len="med" w="med" type="none"/>
              </a:ln>
            </p:spPr>
          </p:cxnSp>
          <p:cxnSp>
            <p:nvCxnSpPr>
              <p:cNvPr id="303" name="Google Shape;303;p4"/>
              <p:cNvCxnSpPr/>
              <p:nvPr/>
            </p:nvCxnSpPr>
            <p:spPr>
              <a:xfrm>
                <a:off x="9967913" y="1285875"/>
                <a:ext cx="60325" cy="60325"/>
              </a:xfrm>
              <a:prstGeom prst="straightConnector1">
                <a:avLst/>
              </a:prstGeom>
              <a:noFill/>
              <a:ln cap="rnd" cmpd="sng" w="12700">
                <a:solidFill>
                  <a:srgbClr val="FFFFFF"/>
                </a:solidFill>
                <a:prstDash val="solid"/>
                <a:round/>
                <a:headEnd len="med" w="med" type="none"/>
                <a:tailEnd len="med" w="med" type="none"/>
              </a:ln>
            </p:spPr>
          </p:cxnSp>
          <p:cxnSp>
            <p:nvCxnSpPr>
              <p:cNvPr id="304" name="Google Shape;304;p4"/>
              <p:cNvCxnSpPr/>
              <p:nvPr/>
            </p:nvCxnSpPr>
            <p:spPr>
              <a:xfrm>
                <a:off x="10025063" y="1468438"/>
                <a:ext cx="0" cy="61913"/>
              </a:xfrm>
              <a:prstGeom prst="straightConnector1">
                <a:avLst/>
              </a:prstGeom>
              <a:noFill/>
              <a:ln cap="rnd" cmpd="sng" w="12700">
                <a:solidFill>
                  <a:srgbClr val="FFBE00"/>
                </a:solidFill>
                <a:prstDash val="solid"/>
                <a:round/>
                <a:headEnd len="med" w="med" type="none"/>
                <a:tailEnd len="med" w="med" type="none"/>
              </a:ln>
            </p:spPr>
          </p:cxnSp>
          <p:cxnSp>
            <p:nvCxnSpPr>
              <p:cNvPr id="305" name="Google Shape;305;p4"/>
              <p:cNvCxnSpPr/>
              <p:nvPr/>
            </p:nvCxnSpPr>
            <p:spPr>
              <a:xfrm>
                <a:off x="10066338" y="1468438"/>
                <a:ext cx="0" cy="61913"/>
              </a:xfrm>
              <a:prstGeom prst="straightConnector1">
                <a:avLst/>
              </a:prstGeom>
              <a:noFill/>
              <a:ln cap="rnd" cmpd="sng" w="12700">
                <a:solidFill>
                  <a:srgbClr val="FFBE00"/>
                </a:solidFill>
                <a:prstDash val="solid"/>
                <a:round/>
                <a:headEnd len="med" w="med" type="none"/>
                <a:tailEnd len="med" w="med" type="none"/>
              </a:ln>
            </p:spPr>
          </p:cxnSp>
        </p:grpSp>
      </p:grpSp>
      <p:sp>
        <p:nvSpPr>
          <p:cNvPr id="306" name="Google Shape;306;p4"/>
          <p:cNvSpPr/>
          <p:nvPr/>
        </p:nvSpPr>
        <p:spPr>
          <a:xfrm flipH="1" rot="10800000">
            <a:off x="1801106" y="1355760"/>
            <a:ext cx="184393" cy="285525"/>
          </a:xfrm>
          <a:custGeom>
            <a:rect b="b" l="l" r="r" t="t"/>
            <a:pathLst>
              <a:path extrusionOk="0" h="579" w="372">
                <a:moveTo>
                  <a:pt x="79" y="579"/>
                </a:moveTo>
                <a:cubicBezTo>
                  <a:pt x="61" y="579"/>
                  <a:pt x="42" y="572"/>
                  <a:pt x="28" y="558"/>
                </a:cubicBezTo>
                <a:cubicBezTo>
                  <a:pt x="0" y="530"/>
                  <a:pt x="0" y="484"/>
                  <a:pt x="28" y="456"/>
                </a:cubicBezTo>
                <a:cubicBezTo>
                  <a:pt x="192" y="293"/>
                  <a:pt x="192" y="293"/>
                  <a:pt x="192" y="293"/>
                </a:cubicBezTo>
                <a:cubicBezTo>
                  <a:pt x="28" y="129"/>
                  <a:pt x="28" y="129"/>
                  <a:pt x="28" y="129"/>
                </a:cubicBezTo>
                <a:cubicBezTo>
                  <a:pt x="0" y="101"/>
                  <a:pt x="0" y="56"/>
                  <a:pt x="28" y="28"/>
                </a:cubicBezTo>
                <a:cubicBezTo>
                  <a:pt x="56" y="0"/>
                  <a:pt x="102" y="0"/>
                  <a:pt x="130" y="28"/>
                </a:cubicBezTo>
                <a:cubicBezTo>
                  <a:pt x="344" y="242"/>
                  <a:pt x="344" y="242"/>
                  <a:pt x="344" y="242"/>
                </a:cubicBezTo>
                <a:cubicBezTo>
                  <a:pt x="372" y="270"/>
                  <a:pt x="372" y="315"/>
                  <a:pt x="344" y="343"/>
                </a:cubicBezTo>
                <a:cubicBezTo>
                  <a:pt x="130" y="558"/>
                  <a:pt x="130" y="558"/>
                  <a:pt x="130" y="558"/>
                </a:cubicBezTo>
                <a:cubicBezTo>
                  <a:pt x="116" y="572"/>
                  <a:pt x="97" y="579"/>
                  <a:pt x="79" y="579"/>
                </a:cubicBezTo>
                <a:close/>
              </a:path>
            </a:pathLst>
          </a:custGeom>
          <a:solidFill>
            <a:srgbClr val="6EA0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4"/>
          <p:cNvSpPr/>
          <p:nvPr/>
        </p:nvSpPr>
        <p:spPr>
          <a:xfrm flipH="1" rot="10800000">
            <a:off x="3485569" y="1355760"/>
            <a:ext cx="184393" cy="285525"/>
          </a:xfrm>
          <a:custGeom>
            <a:rect b="b" l="l" r="r" t="t"/>
            <a:pathLst>
              <a:path extrusionOk="0" h="579" w="372">
                <a:moveTo>
                  <a:pt x="79" y="579"/>
                </a:moveTo>
                <a:cubicBezTo>
                  <a:pt x="61" y="579"/>
                  <a:pt x="42" y="572"/>
                  <a:pt x="28" y="558"/>
                </a:cubicBezTo>
                <a:cubicBezTo>
                  <a:pt x="0" y="530"/>
                  <a:pt x="0" y="484"/>
                  <a:pt x="28" y="456"/>
                </a:cubicBezTo>
                <a:cubicBezTo>
                  <a:pt x="192" y="293"/>
                  <a:pt x="192" y="293"/>
                  <a:pt x="192" y="293"/>
                </a:cubicBezTo>
                <a:cubicBezTo>
                  <a:pt x="28" y="129"/>
                  <a:pt x="28" y="129"/>
                  <a:pt x="28" y="129"/>
                </a:cubicBezTo>
                <a:cubicBezTo>
                  <a:pt x="0" y="101"/>
                  <a:pt x="0" y="56"/>
                  <a:pt x="28" y="28"/>
                </a:cubicBezTo>
                <a:cubicBezTo>
                  <a:pt x="56" y="0"/>
                  <a:pt x="102" y="0"/>
                  <a:pt x="130" y="28"/>
                </a:cubicBezTo>
                <a:cubicBezTo>
                  <a:pt x="344" y="242"/>
                  <a:pt x="344" y="242"/>
                  <a:pt x="344" y="242"/>
                </a:cubicBezTo>
                <a:cubicBezTo>
                  <a:pt x="372" y="270"/>
                  <a:pt x="372" y="315"/>
                  <a:pt x="344" y="343"/>
                </a:cubicBezTo>
                <a:cubicBezTo>
                  <a:pt x="130" y="558"/>
                  <a:pt x="130" y="558"/>
                  <a:pt x="130" y="558"/>
                </a:cubicBezTo>
                <a:cubicBezTo>
                  <a:pt x="116" y="572"/>
                  <a:pt x="97" y="579"/>
                  <a:pt x="79" y="579"/>
                </a:cubicBezTo>
                <a:close/>
              </a:path>
            </a:pathLst>
          </a:custGeom>
          <a:solidFill>
            <a:srgbClr val="6EA0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4"/>
          <p:cNvSpPr/>
          <p:nvPr/>
        </p:nvSpPr>
        <p:spPr>
          <a:xfrm flipH="1" rot="10800000">
            <a:off x="5170033" y="1355760"/>
            <a:ext cx="184393" cy="285525"/>
          </a:xfrm>
          <a:custGeom>
            <a:rect b="b" l="l" r="r" t="t"/>
            <a:pathLst>
              <a:path extrusionOk="0" h="579" w="372">
                <a:moveTo>
                  <a:pt x="79" y="579"/>
                </a:moveTo>
                <a:cubicBezTo>
                  <a:pt x="61" y="579"/>
                  <a:pt x="42" y="572"/>
                  <a:pt x="28" y="558"/>
                </a:cubicBezTo>
                <a:cubicBezTo>
                  <a:pt x="0" y="530"/>
                  <a:pt x="0" y="484"/>
                  <a:pt x="28" y="456"/>
                </a:cubicBezTo>
                <a:cubicBezTo>
                  <a:pt x="192" y="293"/>
                  <a:pt x="192" y="293"/>
                  <a:pt x="192" y="293"/>
                </a:cubicBezTo>
                <a:cubicBezTo>
                  <a:pt x="28" y="129"/>
                  <a:pt x="28" y="129"/>
                  <a:pt x="28" y="129"/>
                </a:cubicBezTo>
                <a:cubicBezTo>
                  <a:pt x="0" y="101"/>
                  <a:pt x="0" y="56"/>
                  <a:pt x="28" y="28"/>
                </a:cubicBezTo>
                <a:cubicBezTo>
                  <a:pt x="56" y="0"/>
                  <a:pt x="102" y="0"/>
                  <a:pt x="130" y="28"/>
                </a:cubicBezTo>
                <a:cubicBezTo>
                  <a:pt x="344" y="242"/>
                  <a:pt x="344" y="242"/>
                  <a:pt x="344" y="242"/>
                </a:cubicBezTo>
                <a:cubicBezTo>
                  <a:pt x="372" y="270"/>
                  <a:pt x="372" y="315"/>
                  <a:pt x="344" y="343"/>
                </a:cubicBezTo>
                <a:cubicBezTo>
                  <a:pt x="130" y="558"/>
                  <a:pt x="130" y="558"/>
                  <a:pt x="130" y="558"/>
                </a:cubicBezTo>
                <a:cubicBezTo>
                  <a:pt x="116" y="572"/>
                  <a:pt x="97" y="579"/>
                  <a:pt x="79" y="579"/>
                </a:cubicBezTo>
                <a:close/>
              </a:path>
            </a:pathLst>
          </a:custGeom>
          <a:solidFill>
            <a:srgbClr val="6EA0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4"/>
          <p:cNvSpPr/>
          <p:nvPr/>
        </p:nvSpPr>
        <p:spPr>
          <a:xfrm flipH="1" rot="10800000">
            <a:off x="6854496" y="1355760"/>
            <a:ext cx="184393" cy="285525"/>
          </a:xfrm>
          <a:custGeom>
            <a:rect b="b" l="l" r="r" t="t"/>
            <a:pathLst>
              <a:path extrusionOk="0" h="579" w="372">
                <a:moveTo>
                  <a:pt x="79" y="579"/>
                </a:moveTo>
                <a:cubicBezTo>
                  <a:pt x="61" y="579"/>
                  <a:pt x="42" y="572"/>
                  <a:pt x="28" y="558"/>
                </a:cubicBezTo>
                <a:cubicBezTo>
                  <a:pt x="0" y="530"/>
                  <a:pt x="0" y="484"/>
                  <a:pt x="28" y="456"/>
                </a:cubicBezTo>
                <a:cubicBezTo>
                  <a:pt x="192" y="293"/>
                  <a:pt x="192" y="293"/>
                  <a:pt x="192" y="293"/>
                </a:cubicBezTo>
                <a:cubicBezTo>
                  <a:pt x="28" y="129"/>
                  <a:pt x="28" y="129"/>
                  <a:pt x="28" y="129"/>
                </a:cubicBezTo>
                <a:cubicBezTo>
                  <a:pt x="0" y="101"/>
                  <a:pt x="0" y="56"/>
                  <a:pt x="28" y="28"/>
                </a:cubicBezTo>
                <a:cubicBezTo>
                  <a:pt x="56" y="0"/>
                  <a:pt x="102" y="0"/>
                  <a:pt x="130" y="28"/>
                </a:cubicBezTo>
                <a:cubicBezTo>
                  <a:pt x="344" y="242"/>
                  <a:pt x="344" y="242"/>
                  <a:pt x="344" y="242"/>
                </a:cubicBezTo>
                <a:cubicBezTo>
                  <a:pt x="372" y="270"/>
                  <a:pt x="372" y="315"/>
                  <a:pt x="344" y="343"/>
                </a:cubicBezTo>
                <a:cubicBezTo>
                  <a:pt x="130" y="558"/>
                  <a:pt x="130" y="558"/>
                  <a:pt x="130" y="558"/>
                </a:cubicBezTo>
                <a:cubicBezTo>
                  <a:pt x="116" y="572"/>
                  <a:pt x="97" y="579"/>
                  <a:pt x="79" y="579"/>
                </a:cubicBezTo>
                <a:close/>
              </a:path>
            </a:pathLst>
          </a:custGeom>
          <a:solidFill>
            <a:srgbClr val="6EA0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4"/>
          <p:cNvSpPr/>
          <p:nvPr/>
        </p:nvSpPr>
        <p:spPr>
          <a:xfrm flipH="1" rot="10800000">
            <a:off x="8538959" y="1355760"/>
            <a:ext cx="184393" cy="285525"/>
          </a:xfrm>
          <a:custGeom>
            <a:rect b="b" l="l" r="r" t="t"/>
            <a:pathLst>
              <a:path extrusionOk="0" h="579" w="372">
                <a:moveTo>
                  <a:pt x="79" y="579"/>
                </a:moveTo>
                <a:cubicBezTo>
                  <a:pt x="61" y="579"/>
                  <a:pt x="42" y="572"/>
                  <a:pt x="28" y="558"/>
                </a:cubicBezTo>
                <a:cubicBezTo>
                  <a:pt x="0" y="530"/>
                  <a:pt x="0" y="484"/>
                  <a:pt x="28" y="456"/>
                </a:cubicBezTo>
                <a:cubicBezTo>
                  <a:pt x="192" y="293"/>
                  <a:pt x="192" y="293"/>
                  <a:pt x="192" y="293"/>
                </a:cubicBezTo>
                <a:cubicBezTo>
                  <a:pt x="28" y="129"/>
                  <a:pt x="28" y="129"/>
                  <a:pt x="28" y="129"/>
                </a:cubicBezTo>
                <a:cubicBezTo>
                  <a:pt x="0" y="101"/>
                  <a:pt x="0" y="56"/>
                  <a:pt x="28" y="28"/>
                </a:cubicBezTo>
                <a:cubicBezTo>
                  <a:pt x="56" y="0"/>
                  <a:pt x="102" y="0"/>
                  <a:pt x="130" y="28"/>
                </a:cubicBezTo>
                <a:cubicBezTo>
                  <a:pt x="344" y="242"/>
                  <a:pt x="344" y="242"/>
                  <a:pt x="344" y="242"/>
                </a:cubicBezTo>
                <a:cubicBezTo>
                  <a:pt x="372" y="270"/>
                  <a:pt x="372" y="315"/>
                  <a:pt x="344" y="343"/>
                </a:cubicBezTo>
                <a:cubicBezTo>
                  <a:pt x="130" y="558"/>
                  <a:pt x="130" y="558"/>
                  <a:pt x="130" y="558"/>
                </a:cubicBezTo>
                <a:cubicBezTo>
                  <a:pt x="116" y="572"/>
                  <a:pt x="97" y="579"/>
                  <a:pt x="79" y="579"/>
                </a:cubicBezTo>
                <a:close/>
              </a:path>
            </a:pathLst>
          </a:custGeom>
          <a:solidFill>
            <a:srgbClr val="6EA0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4"/>
          <p:cNvSpPr/>
          <p:nvPr/>
        </p:nvSpPr>
        <p:spPr>
          <a:xfrm flipH="1" rot="10800000">
            <a:off x="10223422" y="1355760"/>
            <a:ext cx="184393" cy="285525"/>
          </a:xfrm>
          <a:custGeom>
            <a:rect b="b" l="l" r="r" t="t"/>
            <a:pathLst>
              <a:path extrusionOk="0" h="579" w="372">
                <a:moveTo>
                  <a:pt x="79" y="579"/>
                </a:moveTo>
                <a:cubicBezTo>
                  <a:pt x="61" y="579"/>
                  <a:pt x="42" y="572"/>
                  <a:pt x="28" y="558"/>
                </a:cubicBezTo>
                <a:cubicBezTo>
                  <a:pt x="0" y="530"/>
                  <a:pt x="0" y="484"/>
                  <a:pt x="28" y="456"/>
                </a:cubicBezTo>
                <a:cubicBezTo>
                  <a:pt x="192" y="293"/>
                  <a:pt x="192" y="293"/>
                  <a:pt x="192" y="293"/>
                </a:cubicBezTo>
                <a:cubicBezTo>
                  <a:pt x="28" y="129"/>
                  <a:pt x="28" y="129"/>
                  <a:pt x="28" y="129"/>
                </a:cubicBezTo>
                <a:cubicBezTo>
                  <a:pt x="0" y="101"/>
                  <a:pt x="0" y="56"/>
                  <a:pt x="28" y="28"/>
                </a:cubicBezTo>
                <a:cubicBezTo>
                  <a:pt x="56" y="0"/>
                  <a:pt x="102" y="0"/>
                  <a:pt x="130" y="28"/>
                </a:cubicBezTo>
                <a:cubicBezTo>
                  <a:pt x="344" y="242"/>
                  <a:pt x="344" y="242"/>
                  <a:pt x="344" y="242"/>
                </a:cubicBezTo>
                <a:cubicBezTo>
                  <a:pt x="372" y="270"/>
                  <a:pt x="372" y="315"/>
                  <a:pt x="344" y="343"/>
                </a:cubicBezTo>
                <a:cubicBezTo>
                  <a:pt x="130" y="558"/>
                  <a:pt x="130" y="558"/>
                  <a:pt x="130" y="558"/>
                </a:cubicBezTo>
                <a:cubicBezTo>
                  <a:pt x="116" y="572"/>
                  <a:pt x="97" y="579"/>
                  <a:pt x="79" y="579"/>
                </a:cubicBezTo>
                <a:close/>
              </a:path>
            </a:pathLst>
          </a:custGeom>
          <a:solidFill>
            <a:srgbClr val="6EA0D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pic>
        <p:nvPicPr>
          <p:cNvPr id="317" name="Google Shape;317;p5"/>
          <p:cNvPicPr preferRelativeResize="0"/>
          <p:nvPr/>
        </p:nvPicPr>
        <p:blipFill rotWithShape="1">
          <a:blip r:embed="rId4">
            <a:alphaModFix/>
          </a:blip>
          <a:srcRect b="0" l="0" r="0" t="0"/>
          <a:stretch/>
        </p:blipFill>
        <p:spPr>
          <a:xfrm>
            <a:off x="8916568" y="2646001"/>
            <a:ext cx="2836506" cy="1799455"/>
          </a:xfrm>
          <a:prstGeom prst="rect">
            <a:avLst/>
          </a:prstGeom>
          <a:noFill/>
          <a:ln>
            <a:noFill/>
          </a:ln>
        </p:spPr>
      </p:pic>
      <p:pic>
        <p:nvPicPr>
          <p:cNvPr id="318" name="Google Shape;318;p5"/>
          <p:cNvPicPr preferRelativeResize="0"/>
          <p:nvPr/>
        </p:nvPicPr>
        <p:blipFill rotWithShape="1">
          <a:blip r:embed="rId5">
            <a:alphaModFix/>
          </a:blip>
          <a:srcRect b="0" l="0" r="0" t="0"/>
          <a:stretch/>
        </p:blipFill>
        <p:spPr>
          <a:xfrm>
            <a:off x="6206156" y="1635689"/>
            <a:ext cx="2581345" cy="3682173"/>
          </a:xfrm>
          <a:prstGeom prst="rect">
            <a:avLst/>
          </a:prstGeom>
          <a:noFill/>
          <a:ln>
            <a:noFill/>
          </a:ln>
        </p:spPr>
      </p:pic>
      <p:sp>
        <p:nvSpPr>
          <p:cNvPr id="319" name="Google Shape;319;p5"/>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SECOND BREATH OÜ and mining industry</a:t>
            </a:r>
            <a:endParaRPr b="1" sz="2800">
              <a:solidFill>
                <a:srgbClr val="143C78"/>
              </a:solidFill>
              <a:latin typeface="Arial Black"/>
              <a:ea typeface="Arial Black"/>
              <a:cs typeface="Arial Black"/>
              <a:sym typeface="Arial Black"/>
            </a:endParaRPr>
          </a:p>
        </p:txBody>
      </p:sp>
      <p:sp>
        <p:nvSpPr>
          <p:cNvPr id="320" name="Google Shape;320;p5"/>
          <p:cNvSpPr txBox="1"/>
          <p:nvPr/>
        </p:nvSpPr>
        <p:spPr>
          <a:xfrm>
            <a:off x="4181777" y="827680"/>
            <a:ext cx="1360608"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3C73BE"/>
              </a:buClr>
              <a:buSzPts val="1400"/>
              <a:buFont typeface="Calibri"/>
              <a:buNone/>
            </a:pPr>
            <a:r>
              <a:rPr b="1" lang="en-US" sz="1400">
                <a:solidFill>
                  <a:srgbClr val="3C73BE"/>
                </a:solidFill>
                <a:latin typeface="Calibri"/>
                <a:ea typeface="Calibri"/>
                <a:cs typeface="Calibri"/>
                <a:sym typeface="Calibri"/>
              </a:rPr>
              <a:t>20+</a:t>
            </a:r>
            <a:br>
              <a:rPr b="1" lang="en-US" sz="1400">
                <a:solidFill>
                  <a:srgbClr val="3C73BE"/>
                </a:solidFill>
                <a:latin typeface="Calibri"/>
                <a:ea typeface="Calibri"/>
                <a:cs typeface="Calibri"/>
                <a:sym typeface="Calibri"/>
              </a:rPr>
            </a:br>
            <a:r>
              <a:rPr b="1" lang="en-US" sz="1400">
                <a:solidFill>
                  <a:srgbClr val="3C73BE"/>
                </a:solidFill>
                <a:latin typeface="Calibri"/>
                <a:ea typeface="Calibri"/>
                <a:cs typeface="Calibri"/>
                <a:sym typeface="Calibri"/>
              </a:rPr>
              <a:t>YEARS</a:t>
            </a:r>
            <a:endParaRPr b="1" sz="1400">
              <a:solidFill>
                <a:srgbClr val="3C73BE"/>
              </a:solidFill>
              <a:latin typeface="Calibri"/>
              <a:ea typeface="Calibri"/>
              <a:cs typeface="Calibri"/>
              <a:sym typeface="Calibri"/>
            </a:endParaRPr>
          </a:p>
        </p:txBody>
      </p:sp>
      <p:sp>
        <p:nvSpPr>
          <p:cNvPr id="321" name="Google Shape;321;p5"/>
          <p:cNvSpPr/>
          <p:nvPr/>
        </p:nvSpPr>
        <p:spPr>
          <a:xfrm>
            <a:off x="6820678" y="5496015"/>
            <a:ext cx="4577090" cy="1016666"/>
          </a:xfrm>
          <a:prstGeom prst="rect">
            <a:avLst/>
          </a:prstGeom>
          <a:solidFill>
            <a:srgbClr val="3C73B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Recommended for:</a:t>
            </a:r>
            <a:endParaRPr/>
          </a:p>
          <a:p>
            <a:pPr indent="0" lvl="0" marL="0" marR="0" rtl="0" algn="l">
              <a:spcBef>
                <a:spcPts val="0"/>
              </a:spcBef>
              <a:spcAft>
                <a:spcPts val="0"/>
              </a:spcAft>
              <a:buNone/>
            </a:pPr>
            <a:r>
              <a:t/>
            </a:r>
            <a:endParaRPr b="1" sz="1200">
              <a:solidFill>
                <a:schemeClr val="lt1"/>
              </a:solidFill>
              <a:latin typeface="Calibri"/>
              <a:ea typeface="Calibri"/>
              <a:cs typeface="Calibri"/>
              <a:sym typeface="Calibri"/>
            </a:endParaRPr>
          </a:p>
          <a:p>
            <a:pPr indent="-177800" lvl="0" marL="177800" marR="0" rtl="0" algn="l">
              <a:spcBef>
                <a:spcPts val="0"/>
              </a:spcBef>
              <a:spcAft>
                <a:spcPts val="0"/>
              </a:spcAft>
              <a:buNone/>
            </a:pPr>
            <a:r>
              <a:rPr lang="en-US" sz="1200">
                <a:solidFill>
                  <a:schemeClr val="lt1"/>
                </a:solidFill>
                <a:latin typeface="Calibri"/>
                <a:ea typeface="Calibri"/>
                <a:cs typeface="Calibri"/>
                <a:sym typeface="Calibri"/>
              </a:rPr>
              <a:t>●	developers and manufacturers SCSRs</a:t>
            </a:r>
            <a:endParaRPr/>
          </a:p>
          <a:p>
            <a:pPr indent="-177800" lvl="0" marL="177800" marR="0" rtl="0" algn="l">
              <a:spcBef>
                <a:spcPts val="0"/>
              </a:spcBef>
              <a:spcAft>
                <a:spcPts val="0"/>
              </a:spcAft>
              <a:buNone/>
            </a:pPr>
            <a:r>
              <a:rPr lang="en-US" sz="1200">
                <a:solidFill>
                  <a:schemeClr val="lt1"/>
                </a:solidFill>
                <a:latin typeface="Calibri"/>
                <a:ea typeface="Calibri"/>
                <a:cs typeface="Calibri"/>
                <a:sym typeface="Calibri"/>
              </a:rPr>
              <a:t>●	mining companies and mine rescue teams</a:t>
            </a:r>
            <a:endParaRPr/>
          </a:p>
          <a:p>
            <a:pPr indent="-177800" lvl="0" marL="177800" marR="0" rtl="0" algn="l">
              <a:spcBef>
                <a:spcPts val="0"/>
              </a:spcBef>
              <a:spcAft>
                <a:spcPts val="0"/>
              </a:spcAft>
              <a:buNone/>
            </a:pPr>
            <a:r>
              <a:rPr lang="en-US" sz="1200">
                <a:solidFill>
                  <a:schemeClr val="lt1"/>
                </a:solidFill>
                <a:latin typeface="Calibri"/>
                <a:ea typeface="Calibri"/>
                <a:cs typeface="Calibri"/>
                <a:sym typeface="Calibri"/>
              </a:rPr>
              <a:t>●	scientific and technology research and control organization and lab</a:t>
            </a:r>
            <a:endParaRPr/>
          </a:p>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p:txBody>
      </p:sp>
      <p:sp>
        <p:nvSpPr>
          <p:cNvPr id="322" name="Google Shape;322;p5"/>
          <p:cNvSpPr txBox="1"/>
          <p:nvPr/>
        </p:nvSpPr>
        <p:spPr>
          <a:xfrm>
            <a:off x="4181777" y="1307811"/>
            <a:ext cx="1668518"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our main engineer has experience in research and development SCSR</a:t>
            </a:r>
            <a:endParaRPr sz="1200">
              <a:solidFill>
                <a:schemeClr val="dk1"/>
              </a:solidFill>
              <a:latin typeface="Calibri"/>
              <a:ea typeface="Calibri"/>
              <a:cs typeface="Calibri"/>
              <a:sym typeface="Calibri"/>
            </a:endParaRPr>
          </a:p>
        </p:txBody>
      </p:sp>
      <p:sp>
        <p:nvSpPr>
          <p:cNvPr id="323" name="Google Shape;323;p5"/>
          <p:cNvSpPr txBox="1"/>
          <p:nvPr/>
        </p:nvSpPr>
        <p:spPr>
          <a:xfrm>
            <a:off x="6077087" y="827679"/>
            <a:ext cx="2563060"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3C73BE"/>
              </a:buClr>
              <a:buSzPts val="1400"/>
              <a:buFont typeface="Calibri"/>
              <a:buNone/>
            </a:pPr>
            <a:r>
              <a:rPr b="1" lang="en-US" sz="1400">
                <a:solidFill>
                  <a:srgbClr val="3C73BE"/>
                </a:solidFill>
                <a:latin typeface="Calibri"/>
                <a:ea typeface="Calibri"/>
                <a:cs typeface="Calibri"/>
                <a:sym typeface="Calibri"/>
              </a:rPr>
              <a:t>Metabolic breathing simulator OXY ROBOT</a:t>
            </a:r>
            <a:endParaRPr/>
          </a:p>
        </p:txBody>
      </p:sp>
      <p:sp>
        <p:nvSpPr>
          <p:cNvPr id="324" name="Google Shape;324;p5"/>
          <p:cNvSpPr txBox="1"/>
          <p:nvPr/>
        </p:nvSpPr>
        <p:spPr>
          <a:xfrm>
            <a:off x="6077087" y="1307811"/>
            <a:ext cx="2563060" cy="1089529"/>
          </a:xfrm>
          <a:prstGeom prst="rect">
            <a:avLst/>
          </a:prstGeom>
          <a:noFill/>
          <a:ln>
            <a:noFill/>
          </a:ln>
        </p:spPr>
        <p:txBody>
          <a:bodyPr anchorCtr="0" anchor="t" bIns="45700" lIns="91425" spcFirstLastPara="1" rIns="91425" wrap="square" tIns="45700">
            <a:spAutoFit/>
          </a:bodyPr>
          <a:lstStyle/>
          <a:p>
            <a:pPr indent="-177800" lvl="0" marL="177800" marR="0" rtl="0" algn="l">
              <a:lnSpc>
                <a:spcPct val="90000"/>
              </a:lnSpc>
              <a:spcBef>
                <a:spcPts val="0"/>
              </a:spcBef>
              <a:spcAft>
                <a:spcPts val="0"/>
              </a:spcAft>
              <a:buClr>
                <a:schemeClr val="dk1"/>
              </a:buClr>
              <a:buSzPts val="1200"/>
              <a:buFont typeface="Montserrat"/>
              <a:buNone/>
            </a:pPr>
            <a:r>
              <a:rPr lang="en-US" sz="1200">
                <a:solidFill>
                  <a:schemeClr val="dk1"/>
                </a:solidFill>
                <a:latin typeface="Montserrat"/>
                <a:ea typeface="Montserrat"/>
                <a:cs typeface="Montserrat"/>
                <a:sym typeface="Montserrat"/>
              </a:rPr>
              <a:t>●	</a:t>
            </a:r>
            <a:r>
              <a:rPr lang="en-US" sz="1200">
                <a:solidFill>
                  <a:schemeClr val="dk1"/>
                </a:solidFill>
                <a:latin typeface="Calibri"/>
                <a:ea typeface="Calibri"/>
                <a:cs typeface="Calibri"/>
                <a:sym typeface="Calibri"/>
              </a:rPr>
              <a:t>for testing SCSR</a:t>
            </a:r>
            <a:endParaRPr/>
          </a:p>
          <a:p>
            <a:pPr indent="-177800" lvl="0" marL="17780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for incoming and</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periodic inspection</a:t>
            </a:r>
            <a:endParaRPr/>
          </a:p>
          <a:p>
            <a:pPr indent="-177800" lvl="0" marL="17780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for annual</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monitoring</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SCSR program</a:t>
            </a:r>
            <a:endParaRPr sz="1200">
              <a:solidFill>
                <a:schemeClr val="dk1"/>
              </a:solidFill>
              <a:latin typeface="Calibri"/>
              <a:ea typeface="Calibri"/>
              <a:cs typeface="Calibri"/>
              <a:sym typeface="Calibri"/>
            </a:endParaRPr>
          </a:p>
        </p:txBody>
      </p:sp>
      <p:sp>
        <p:nvSpPr>
          <p:cNvPr id="325" name="Google Shape;325;p5"/>
          <p:cNvSpPr txBox="1"/>
          <p:nvPr/>
        </p:nvSpPr>
        <p:spPr>
          <a:xfrm>
            <a:off x="8957388" y="827679"/>
            <a:ext cx="2556588" cy="4801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3C73BE"/>
              </a:buClr>
              <a:buSzPts val="1400"/>
              <a:buFont typeface="Calibri"/>
              <a:buNone/>
            </a:pPr>
            <a:r>
              <a:rPr b="1" lang="en-US" sz="1400">
                <a:solidFill>
                  <a:srgbClr val="3C73BE"/>
                </a:solidFill>
                <a:latin typeface="Calibri"/>
                <a:ea typeface="Calibri"/>
                <a:cs typeface="Calibri"/>
                <a:sym typeface="Calibri"/>
              </a:rPr>
              <a:t>Mobile</a:t>
            </a:r>
            <a:br>
              <a:rPr b="1" lang="en-US" sz="1400">
                <a:solidFill>
                  <a:srgbClr val="3C73BE"/>
                </a:solidFill>
                <a:latin typeface="Calibri"/>
                <a:ea typeface="Calibri"/>
                <a:cs typeface="Calibri"/>
                <a:sym typeface="Calibri"/>
              </a:rPr>
            </a:br>
            <a:r>
              <a:rPr b="1" lang="en-US" sz="1400">
                <a:solidFill>
                  <a:srgbClr val="3C73BE"/>
                </a:solidFill>
                <a:latin typeface="Calibri"/>
                <a:ea typeface="Calibri"/>
                <a:cs typeface="Calibri"/>
                <a:sym typeface="Calibri"/>
              </a:rPr>
              <a:t>breath recorder</a:t>
            </a:r>
            <a:endParaRPr b="1" sz="1400">
              <a:solidFill>
                <a:srgbClr val="3C73BE"/>
              </a:solidFill>
              <a:latin typeface="Calibri"/>
              <a:ea typeface="Calibri"/>
              <a:cs typeface="Calibri"/>
              <a:sym typeface="Calibri"/>
            </a:endParaRPr>
          </a:p>
        </p:txBody>
      </p:sp>
      <p:sp>
        <p:nvSpPr>
          <p:cNvPr id="326" name="Google Shape;326;p5"/>
          <p:cNvSpPr txBox="1"/>
          <p:nvPr/>
        </p:nvSpPr>
        <p:spPr>
          <a:xfrm>
            <a:off x="8957388" y="1307811"/>
            <a:ext cx="2556588" cy="2585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testing SCSR with volunteer person</a:t>
            </a:r>
            <a:endParaRPr sz="1200">
              <a:solidFill>
                <a:schemeClr val="dk1"/>
              </a:solidFill>
              <a:latin typeface="Calibri"/>
              <a:ea typeface="Calibri"/>
              <a:cs typeface="Calibri"/>
              <a:sym typeface="Calibri"/>
            </a:endParaRPr>
          </a:p>
        </p:txBody>
      </p:sp>
      <p:sp>
        <p:nvSpPr>
          <p:cNvPr id="327" name="Google Shape;327;p5"/>
          <p:cNvSpPr txBox="1"/>
          <p:nvPr/>
        </p:nvSpPr>
        <p:spPr>
          <a:xfrm>
            <a:off x="6193590" y="4946757"/>
            <a:ext cx="2330055" cy="4247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is the first equipment</a:t>
            </a:r>
            <a:br>
              <a:rPr lang="en-US" sz="1200">
                <a:solidFill>
                  <a:srgbClr val="3C73BE"/>
                </a:solidFill>
                <a:latin typeface="Calibri"/>
                <a:ea typeface="Calibri"/>
                <a:cs typeface="Calibri"/>
                <a:sym typeface="Calibri"/>
              </a:rPr>
            </a:br>
            <a:r>
              <a:rPr lang="en-US" sz="1200">
                <a:solidFill>
                  <a:srgbClr val="3C73BE"/>
                </a:solidFill>
                <a:latin typeface="Calibri"/>
                <a:ea typeface="Calibri"/>
                <a:cs typeface="Calibri"/>
                <a:sym typeface="Calibri"/>
              </a:rPr>
              <a:t>we produced</a:t>
            </a:r>
            <a:endParaRPr sz="1200">
              <a:solidFill>
                <a:srgbClr val="3C73BE"/>
              </a:solidFill>
              <a:latin typeface="Calibri"/>
              <a:ea typeface="Calibri"/>
              <a:cs typeface="Calibri"/>
              <a:sym typeface="Calibri"/>
            </a:endParaRPr>
          </a:p>
        </p:txBody>
      </p:sp>
      <p:sp>
        <p:nvSpPr>
          <p:cNvPr id="328" name="Google Shape;328;p5"/>
          <p:cNvSpPr txBox="1"/>
          <p:nvPr/>
        </p:nvSpPr>
        <p:spPr>
          <a:xfrm>
            <a:off x="9073597" y="4946757"/>
            <a:ext cx="2324171" cy="4247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3C73BE"/>
              </a:buClr>
              <a:buSzPts val="1200"/>
              <a:buFont typeface="Calibri"/>
              <a:buNone/>
            </a:pPr>
            <a:r>
              <a:rPr lang="en-US" sz="1200">
                <a:solidFill>
                  <a:srgbClr val="3C73BE"/>
                </a:solidFill>
                <a:latin typeface="Calibri"/>
                <a:ea typeface="Calibri"/>
                <a:cs typeface="Calibri"/>
                <a:sym typeface="Calibri"/>
              </a:rPr>
              <a:t>is unique device which has no analog in the world </a:t>
            </a:r>
            <a:endParaRPr sz="1200">
              <a:solidFill>
                <a:srgbClr val="3C73BE"/>
              </a:solidFill>
              <a:latin typeface="Calibri"/>
              <a:ea typeface="Calibri"/>
              <a:cs typeface="Calibri"/>
              <a:sym typeface="Calibri"/>
            </a:endParaRPr>
          </a:p>
        </p:txBody>
      </p:sp>
      <p:grpSp>
        <p:nvGrpSpPr>
          <p:cNvPr id="329" name="Google Shape;329;p5"/>
          <p:cNvGrpSpPr/>
          <p:nvPr/>
        </p:nvGrpSpPr>
        <p:grpSpPr>
          <a:xfrm>
            <a:off x="7926523" y="3412425"/>
            <a:ext cx="925512" cy="923925"/>
            <a:chOff x="7824788" y="3219450"/>
            <a:chExt cx="925512" cy="923925"/>
          </a:xfrm>
        </p:grpSpPr>
        <p:sp>
          <p:nvSpPr>
            <p:cNvPr id="330" name="Google Shape;330;p5"/>
            <p:cNvSpPr/>
            <p:nvPr/>
          </p:nvSpPr>
          <p:spPr>
            <a:xfrm>
              <a:off x="7824788" y="3219450"/>
              <a:ext cx="925512" cy="923925"/>
            </a:xfrm>
            <a:custGeom>
              <a:rect b="b" l="l" r="r" t="t"/>
              <a:pathLst>
                <a:path extrusionOk="0" h="1209" w="1208">
                  <a:moveTo>
                    <a:pt x="604" y="1209"/>
                  </a:moveTo>
                  <a:cubicBezTo>
                    <a:pt x="271" y="1209"/>
                    <a:pt x="0" y="938"/>
                    <a:pt x="0" y="605"/>
                  </a:cubicBezTo>
                  <a:cubicBezTo>
                    <a:pt x="0" y="272"/>
                    <a:pt x="271" y="0"/>
                    <a:pt x="604" y="0"/>
                  </a:cubicBezTo>
                  <a:cubicBezTo>
                    <a:pt x="937" y="0"/>
                    <a:pt x="1208" y="272"/>
                    <a:pt x="1208" y="605"/>
                  </a:cubicBezTo>
                  <a:cubicBezTo>
                    <a:pt x="1208" y="938"/>
                    <a:pt x="937" y="1209"/>
                    <a:pt x="604" y="1209"/>
                  </a:cubicBezTo>
                  <a:close/>
                  <a:moveTo>
                    <a:pt x="604" y="12"/>
                  </a:moveTo>
                  <a:cubicBezTo>
                    <a:pt x="278" y="12"/>
                    <a:pt x="12" y="278"/>
                    <a:pt x="12" y="605"/>
                  </a:cubicBezTo>
                  <a:cubicBezTo>
                    <a:pt x="12" y="931"/>
                    <a:pt x="278" y="1197"/>
                    <a:pt x="604" y="1197"/>
                  </a:cubicBezTo>
                  <a:cubicBezTo>
                    <a:pt x="931" y="1197"/>
                    <a:pt x="1196" y="931"/>
                    <a:pt x="1196" y="605"/>
                  </a:cubicBezTo>
                  <a:cubicBezTo>
                    <a:pt x="1196" y="278"/>
                    <a:pt x="931" y="12"/>
                    <a:pt x="604" y="12"/>
                  </a:cubicBezTo>
                  <a:close/>
                  <a:moveTo>
                    <a:pt x="604" y="40"/>
                  </a:moveTo>
                  <a:cubicBezTo>
                    <a:pt x="292" y="40"/>
                    <a:pt x="39" y="293"/>
                    <a:pt x="39" y="605"/>
                  </a:cubicBezTo>
                  <a:cubicBezTo>
                    <a:pt x="39" y="917"/>
                    <a:pt x="292" y="1170"/>
                    <a:pt x="604" y="1170"/>
                  </a:cubicBezTo>
                  <a:cubicBezTo>
                    <a:pt x="916" y="1170"/>
                    <a:pt x="1169" y="917"/>
                    <a:pt x="1169" y="605"/>
                  </a:cubicBezTo>
                  <a:cubicBezTo>
                    <a:pt x="1169" y="293"/>
                    <a:pt x="916" y="40"/>
                    <a:pt x="604" y="40"/>
                  </a:cubicBezTo>
                  <a:close/>
                </a:path>
              </a:pathLst>
            </a:custGeom>
            <a:solidFill>
              <a:srgbClr val="961EF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5"/>
            <p:cNvSpPr/>
            <p:nvPr/>
          </p:nvSpPr>
          <p:spPr>
            <a:xfrm>
              <a:off x="8061325" y="3344863"/>
              <a:ext cx="476250" cy="730250"/>
            </a:xfrm>
            <a:custGeom>
              <a:rect b="b" l="l" r="r" t="t"/>
              <a:pathLst>
                <a:path extrusionOk="0" h="956" w="623">
                  <a:moveTo>
                    <a:pt x="61" y="86"/>
                  </a:moveTo>
                  <a:cubicBezTo>
                    <a:pt x="143" y="450"/>
                    <a:pt x="143" y="450"/>
                    <a:pt x="143" y="450"/>
                  </a:cubicBezTo>
                  <a:cubicBezTo>
                    <a:pt x="115" y="450"/>
                    <a:pt x="115" y="450"/>
                    <a:pt x="115" y="450"/>
                  </a:cubicBezTo>
                  <a:cubicBezTo>
                    <a:pt x="34" y="92"/>
                    <a:pt x="34" y="92"/>
                    <a:pt x="34" y="92"/>
                  </a:cubicBezTo>
                  <a:cubicBezTo>
                    <a:pt x="15" y="89"/>
                    <a:pt x="0" y="72"/>
                    <a:pt x="0" y="52"/>
                  </a:cubicBezTo>
                  <a:cubicBezTo>
                    <a:pt x="0" y="31"/>
                    <a:pt x="18" y="13"/>
                    <a:pt x="40" y="13"/>
                  </a:cubicBezTo>
                  <a:cubicBezTo>
                    <a:pt x="62" y="13"/>
                    <a:pt x="79" y="31"/>
                    <a:pt x="79" y="52"/>
                  </a:cubicBezTo>
                  <a:cubicBezTo>
                    <a:pt x="79" y="66"/>
                    <a:pt x="72" y="78"/>
                    <a:pt x="61" y="86"/>
                  </a:cubicBezTo>
                  <a:close/>
                  <a:moveTo>
                    <a:pt x="533" y="22"/>
                  </a:moveTo>
                  <a:cubicBezTo>
                    <a:pt x="533" y="22"/>
                    <a:pt x="496" y="0"/>
                    <a:pt x="411" y="45"/>
                  </a:cubicBezTo>
                  <a:cubicBezTo>
                    <a:pt x="325" y="90"/>
                    <a:pt x="238" y="97"/>
                    <a:pt x="236" y="72"/>
                  </a:cubicBezTo>
                  <a:cubicBezTo>
                    <a:pt x="235" y="48"/>
                    <a:pt x="198" y="17"/>
                    <a:pt x="92" y="78"/>
                  </a:cubicBezTo>
                  <a:cubicBezTo>
                    <a:pt x="172" y="407"/>
                    <a:pt x="172" y="407"/>
                    <a:pt x="172" y="407"/>
                  </a:cubicBezTo>
                  <a:cubicBezTo>
                    <a:pt x="172" y="407"/>
                    <a:pt x="254" y="370"/>
                    <a:pt x="293" y="375"/>
                  </a:cubicBezTo>
                  <a:cubicBezTo>
                    <a:pt x="351" y="382"/>
                    <a:pt x="288" y="433"/>
                    <a:pt x="388" y="418"/>
                  </a:cubicBezTo>
                  <a:cubicBezTo>
                    <a:pt x="459" y="407"/>
                    <a:pt x="482" y="346"/>
                    <a:pt x="623" y="356"/>
                  </a:cubicBezTo>
                  <a:cubicBezTo>
                    <a:pt x="603" y="282"/>
                    <a:pt x="533" y="22"/>
                    <a:pt x="533" y="22"/>
                  </a:cubicBezTo>
                  <a:close/>
                  <a:moveTo>
                    <a:pt x="217" y="781"/>
                  </a:moveTo>
                  <a:cubicBezTo>
                    <a:pt x="189" y="781"/>
                    <a:pt x="189" y="781"/>
                    <a:pt x="189" y="781"/>
                  </a:cubicBezTo>
                  <a:cubicBezTo>
                    <a:pt x="226" y="945"/>
                    <a:pt x="226" y="945"/>
                    <a:pt x="226" y="945"/>
                  </a:cubicBezTo>
                  <a:cubicBezTo>
                    <a:pt x="227" y="952"/>
                    <a:pt x="233" y="956"/>
                    <a:pt x="239" y="956"/>
                  </a:cubicBezTo>
                  <a:cubicBezTo>
                    <a:pt x="240" y="956"/>
                    <a:pt x="241" y="956"/>
                    <a:pt x="242" y="956"/>
                  </a:cubicBezTo>
                  <a:cubicBezTo>
                    <a:pt x="250" y="954"/>
                    <a:pt x="255" y="947"/>
                    <a:pt x="253" y="939"/>
                  </a:cubicBezTo>
                  <a:lnTo>
                    <a:pt x="217" y="78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2" name="Google Shape;332;p5"/>
            <p:cNvGrpSpPr/>
            <p:nvPr/>
          </p:nvGrpSpPr>
          <p:grpSpPr>
            <a:xfrm>
              <a:off x="7972425" y="3713163"/>
              <a:ext cx="633412" cy="201613"/>
              <a:chOff x="7972425" y="3713163"/>
              <a:chExt cx="633412" cy="201613"/>
            </a:xfrm>
          </p:grpSpPr>
          <p:sp>
            <p:nvSpPr>
              <p:cNvPr id="333" name="Google Shape;333;p5"/>
              <p:cNvSpPr/>
              <p:nvPr/>
            </p:nvSpPr>
            <p:spPr>
              <a:xfrm>
                <a:off x="7972425" y="3714750"/>
                <a:ext cx="65087" cy="85725"/>
              </a:xfrm>
              <a:custGeom>
                <a:rect b="b" l="l" r="r" t="t"/>
                <a:pathLst>
                  <a:path extrusionOk="0" h="54" w="41">
                    <a:moveTo>
                      <a:pt x="12" y="11"/>
                    </a:moveTo>
                    <a:lnTo>
                      <a:pt x="12" y="25"/>
                    </a:lnTo>
                    <a:lnTo>
                      <a:pt x="37" y="25"/>
                    </a:lnTo>
                    <a:lnTo>
                      <a:pt x="37" y="35"/>
                    </a:lnTo>
                    <a:lnTo>
                      <a:pt x="12" y="35"/>
                    </a:lnTo>
                    <a:lnTo>
                      <a:pt x="12" y="54"/>
                    </a:lnTo>
                    <a:lnTo>
                      <a:pt x="0" y="54"/>
                    </a:lnTo>
                    <a:lnTo>
                      <a:pt x="0" y="0"/>
                    </a:lnTo>
                    <a:lnTo>
                      <a:pt x="41" y="0"/>
                    </a:lnTo>
                    <a:lnTo>
                      <a:pt x="41" y="11"/>
                    </a:lnTo>
                    <a:lnTo>
                      <a:pt x="12" y="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5"/>
              <p:cNvSpPr/>
              <p:nvPr/>
            </p:nvSpPr>
            <p:spPr>
              <a:xfrm>
                <a:off x="8050213" y="3714750"/>
                <a:ext cx="63500" cy="85725"/>
              </a:xfrm>
              <a:custGeom>
                <a:rect b="b" l="l" r="r" t="t"/>
                <a:pathLst>
                  <a:path extrusionOk="0" h="54" w="40">
                    <a:moveTo>
                      <a:pt x="0" y="0"/>
                    </a:moveTo>
                    <a:lnTo>
                      <a:pt x="13" y="0"/>
                    </a:lnTo>
                    <a:lnTo>
                      <a:pt x="13" y="44"/>
                    </a:lnTo>
                    <a:lnTo>
                      <a:pt x="40" y="44"/>
                    </a:lnTo>
                    <a:lnTo>
                      <a:pt x="40" y="54"/>
                    </a:lnTo>
                    <a:lnTo>
                      <a:pt x="0" y="54"/>
                    </a:lnTo>
                    <a:lnTo>
                      <a:pt x="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5"/>
              <p:cNvSpPr/>
              <p:nvPr/>
            </p:nvSpPr>
            <p:spPr>
              <a:xfrm>
                <a:off x="8113713" y="3714750"/>
                <a:ext cx="96837" cy="85725"/>
              </a:xfrm>
              <a:custGeom>
                <a:rect b="b" l="l" r="r" t="t"/>
                <a:pathLst>
                  <a:path extrusionOk="0" h="54" w="61">
                    <a:moveTo>
                      <a:pt x="43" y="43"/>
                    </a:moveTo>
                    <a:lnTo>
                      <a:pt x="18" y="43"/>
                    </a:lnTo>
                    <a:lnTo>
                      <a:pt x="13" y="54"/>
                    </a:lnTo>
                    <a:lnTo>
                      <a:pt x="0" y="54"/>
                    </a:lnTo>
                    <a:lnTo>
                      <a:pt x="24" y="0"/>
                    </a:lnTo>
                    <a:lnTo>
                      <a:pt x="37" y="0"/>
                    </a:lnTo>
                    <a:lnTo>
                      <a:pt x="61" y="54"/>
                    </a:lnTo>
                    <a:lnTo>
                      <a:pt x="48" y="54"/>
                    </a:lnTo>
                    <a:lnTo>
                      <a:pt x="43" y="43"/>
                    </a:lnTo>
                    <a:close/>
                    <a:moveTo>
                      <a:pt x="39" y="33"/>
                    </a:moveTo>
                    <a:lnTo>
                      <a:pt x="30" y="13"/>
                    </a:lnTo>
                    <a:lnTo>
                      <a:pt x="22" y="33"/>
                    </a:lnTo>
                    <a:lnTo>
                      <a:pt x="39" y="3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5"/>
              <p:cNvSpPr/>
              <p:nvPr/>
            </p:nvSpPr>
            <p:spPr>
              <a:xfrm>
                <a:off x="8212138" y="3713163"/>
                <a:ext cx="84137" cy="88900"/>
              </a:xfrm>
              <a:custGeom>
                <a:rect b="b" l="l" r="r" t="t"/>
                <a:pathLst>
                  <a:path extrusionOk="0" h="116" w="109">
                    <a:moveTo>
                      <a:pt x="83" y="56"/>
                    </a:moveTo>
                    <a:cubicBezTo>
                      <a:pt x="107" y="56"/>
                      <a:pt x="107" y="56"/>
                      <a:pt x="107" y="56"/>
                    </a:cubicBezTo>
                    <a:cubicBezTo>
                      <a:pt x="107" y="102"/>
                      <a:pt x="107" y="102"/>
                      <a:pt x="107" y="102"/>
                    </a:cubicBezTo>
                    <a:cubicBezTo>
                      <a:pt x="101" y="106"/>
                      <a:pt x="94" y="110"/>
                      <a:pt x="86" y="112"/>
                    </a:cubicBezTo>
                    <a:cubicBezTo>
                      <a:pt x="78" y="115"/>
                      <a:pt x="70" y="116"/>
                      <a:pt x="61" y="116"/>
                    </a:cubicBezTo>
                    <a:cubicBezTo>
                      <a:pt x="50" y="116"/>
                      <a:pt x="39" y="114"/>
                      <a:pt x="30" y="109"/>
                    </a:cubicBezTo>
                    <a:cubicBezTo>
                      <a:pt x="21" y="104"/>
                      <a:pt x="14" y="97"/>
                      <a:pt x="8" y="88"/>
                    </a:cubicBezTo>
                    <a:cubicBezTo>
                      <a:pt x="3" y="79"/>
                      <a:pt x="0" y="69"/>
                      <a:pt x="0" y="58"/>
                    </a:cubicBezTo>
                    <a:cubicBezTo>
                      <a:pt x="0" y="47"/>
                      <a:pt x="3" y="37"/>
                      <a:pt x="8" y="28"/>
                    </a:cubicBezTo>
                    <a:cubicBezTo>
                      <a:pt x="14" y="19"/>
                      <a:pt x="21" y="13"/>
                      <a:pt x="30" y="8"/>
                    </a:cubicBezTo>
                    <a:cubicBezTo>
                      <a:pt x="40" y="3"/>
                      <a:pt x="50" y="0"/>
                      <a:pt x="62" y="0"/>
                    </a:cubicBezTo>
                    <a:cubicBezTo>
                      <a:pt x="72" y="0"/>
                      <a:pt x="81" y="2"/>
                      <a:pt x="89" y="5"/>
                    </a:cubicBezTo>
                    <a:cubicBezTo>
                      <a:pt x="97" y="8"/>
                      <a:pt x="103" y="13"/>
                      <a:pt x="109" y="20"/>
                    </a:cubicBezTo>
                    <a:cubicBezTo>
                      <a:pt x="92" y="35"/>
                      <a:pt x="92" y="35"/>
                      <a:pt x="92" y="35"/>
                    </a:cubicBezTo>
                    <a:cubicBezTo>
                      <a:pt x="84" y="26"/>
                      <a:pt x="75" y="22"/>
                      <a:pt x="63" y="22"/>
                    </a:cubicBezTo>
                    <a:cubicBezTo>
                      <a:pt x="56" y="22"/>
                      <a:pt x="50" y="24"/>
                      <a:pt x="44" y="27"/>
                    </a:cubicBezTo>
                    <a:cubicBezTo>
                      <a:pt x="39" y="30"/>
                      <a:pt x="34" y="34"/>
                      <a:pt x="31" y="39"/>
                    </a:cubicBezTo>
                    <a:cubicBezTo>
                      <a:pt x="28" y="45"/>
                      <a:pt x="27" y="51"/>
                      <a:pt x="27" y="58"/>
                    </a:cubicBezTo>
                    <a:cubicBezTo>
                      <a:pt x="27" y="65"/>
                      <a:pt x="28" y="71"/>
                      <a:pt x="31" y="77"/>
                    </a:cubicBezTo>
                    <a:cubicBezTo>
                      <a:pt x="34" y="82"/>
                      <a:pt x="39" y="86"/>
                      <a:pt x="44" y="89"/>
                    </a:cubicBezTo>
                    <a:cubicBezTo>
                      <a:pt x="50" y="92"/>
                      <a:pt x="56" y="94"/>
                      <a:pt x="63" y="94"/>
                    </a:cubicBezTo>
                    <a:cubicBezTo>
                      <a:pt x="70" y="94"/>
                      <a:pt x="77" y="92"/>
                      <a:pt x="83" y="89"/>
                    </a:cubicBezTo>
                    <a:lnTo>
                      <a:pt x="83" y="5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5"/>
              <p:cNvSpPr/>
              <p:nvPr/>
            </p:nvSpPr>
            <p:spPr>
              <a:xfrm>
                <a:off x="8305800" y="3713163"/>
                <a:ext cx="71437" cy="88900"/>
              </a:xfrm>
              <a:custGeom>
                <a:rect b="b" l="l" r="r" t="t"/>
                <a:pathLst>
                  <a:path extrusionOk="0" h="116" w="93">
                    <a:moveTo>
                      <a:pt x="20" y="112"/>
                    </a:moveTo>
                    <a:cubicBezTo>
                      <a:pt x="12" y="110"/>
                      <a:pt x="5" y="107"/>
                      <a:pt x="0" y="103"/>
                    </a:cubicBezTo>
                    <a:cubicBezTo>
                      <a:pt x="9" y="84"/>
                      <a:pt x="9" y="84"/>
                      <a:pt x="9" y="84"/>
                    </a:cubicBezTo>
                    <a:cubicBezTo>
                      <a:pt x="14" y="87"/>
                      <a:pt x="19" y="90"/>
                      <a:pt x="26" y="92"/>
                    </a:cubicBezTo>
                    <a:cubicBezTo>
                      <a:pt x="33" y="94"/>
                      <a:pt x="39" y="95"/>
                      <a:pt x="46" y="95"/>
                    </a:cubicBezTo>
                    <a:cubicBezTo>
                      <a:pt x="53" y="95"/>
                      <a:pt x="59" y="94"/>
                      <a:pt x="62" y="92"/>
                    </a:cubicBezTo>
                    <a:cubicBezTo>
                      <a:pt x="66" y="90"/>
                      <a:pt x="67" y="87"/>
                      <a:pt x="67" y="83"/>
                    </a:cubicBezTo>
                    <a:cubicBezTo>
                      <a:pt x="67" y="81"/>
                      <a:pt x="66" y="78"/>
                      <a:pt x="64" y="77"/>
                    </a:cubicBezTo>
                    <a:cubicBezTo>
                      <a:pt x="62" y="75"/>
                      <a:pt x="59" y="73"/>
                      <a:pt x="56" y="72"/>
                    </a:cubicBezTo>
                    <a:cubicBezTo>
                      <a:pt x="53" y="71"/>
                      <a:pt x="49" y="70"/>
                      <a:pt x="43" y="69"/>
                    </a:cubicBezTo>
                    <a:cubicBezTo>
                      <a:pt x="34" y="67"/>
                      <a:pt x="28" y="65"/>
                      <a:pt x="22" y="63"/>
                    </a:cubicBezTo>
                    <a:cubicBezTo>
                      <a:pt x="17" y="61"/>
                      <a:pt x="12" y="57"/>
                      <a:pt x="8" y="53"/>
                    </a:cubicBezTo>
                    <a:cubicBezTo>
                      <a:pt x="4" y="49"/>
                      <a:pt x="2" y="43"/>
                      <a:pt x="2" y="35"/>
                    </a:cubicBezTo>
                    <a:cubicBezTo>
                      <a:pt x="2" y="29"/>
                      <a:pt x="4" y="23"/>
                      <a:pt x="7" y="17"/>
                    </a:cubicBezTo>
                    <a:cubicBezTo>
                      <a:pt x="11" y="12"/>
                      <a:pt x="16" y="8"/>
                      <a:pt x="23" y="5"/>
                    </a:cubicBezTo>
                    <a:cubicBezTo>
                      <a:pt x="31" y="2"/>
                      <a:pt x="39" y="0"/>
                      <a:pt x="49" y="0"/>
                    </a:cubicBezTo>
                    <a:cubicBezTo>
                      <a:pt x="57" y="0"/>
                      <a:pt x="64" y="1"/>
                      <a:pt x="70" y="3"/>
                    </a:cubicBezTo>
                    <a:cubicBezTo>
                      <a:pt x="77" y="4"/>
                      <a:pt x="83" y="7"/>
                      <a:pt x="88" y="10"/>
                    </a:cubicBezTo>
                    <a:cubicBezTo>
                      <a:pt x="80" y="30"/>
                      <a:pt x="80" y="30"/>
                      <a:pt x="80" y="30"/>
                    </a:cubicBezTo>
                    <a:cubicBezTo>
                      <a:pt x="70" y="24"/>
                      <a:pt x="60" y="21"/>
                      <a:pt x="49" y="21"/>
                    </a:cubicBezTo>
                    <a:cubicBezTo>
                      <a:pt x="42" y="21"/>
                      <a:pt x="37" y="22"/>
                      <a:pt x="33" y="24"/>
                    </a:cubicBezTo>
                    <a:cubicBezTo>
                      <a:pt x="30" y="27"/>
                      <a:pt x="28" y="30"/>
                      <a:pt x="28" y="34"/>
                    </a:cubicBezTo>
                    <a:cubicBezTo>
                      <a:pt x="28" y="38"/>
                      <a:pt x="30" y="40"/>
                      <a:pt x="34" y="42"/>
                    </a:cubicBezTo>
                    <a:cubicBezTo>
                      <a:pt x="38" y="44"/>
                      <a:pt x="44" y="46"/>
                      <a:pt x="52" y="48"/>
                    </a:cubicBezTo>
                    <a:cubicBezTo>
                      <a:pt x="61" y="50"/>
                      <a:pt x="68" y="52"/>
                      <a:pt x="73" y="54"/>
                    </a:cubicBezTo>
                    <a:cubicBezTo>
                      <a:pt x="79" y="56"/>
                      <a:pt x="83" y="59"/>
                      <a:pt x="87" y="64"/>
                    </a:cubicBezTo>
                    <a:cubicBezTo>
                      <a:pt x="91" y="68"/>
                      <a:pt x="93" y="74"/>
                      <a:pt x="93" y="81"/>
                    </a:cubicBezTo>
                    <a:cubicBezTo>
                      <a:pt x="93" y="88"/>
                      <a:pt x="91" y="94"/>
                      <a:pt x="88" y="99"/>
                    </a:cubicBezTo>
                    <a:cubicBezTo>
                      <a:pt x="84" y="104"/>
                      <a:pt x="79" y="108"/>
                      <a:pt x="72" y="111"/>
                    </a:cubicBezTo>
                    <a:cubicBezTo>
                      <a:pt x="65" y="115"/>
                      <a:pt x="56" y="116"/>
                      <a:pt x="46" y="116"/>
                    </a:cubicBezTo>
                    <a:cubicBezTo>
                      <a:pt x="37" y="116"/>
                      <a:pt x="28" y="115"/>
                      <a:pt x="20" y="11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5"/>
              <p:cNvSpPr/>
              <p:nvPr/>
            </p:nvSpPr>
            <p:spPr>
              <a:xfrm>
                <a:off x="8389938" y="3714750"/>
                <a:ext cx="79375" cy="85725"/>
              </a:xfrm>
              <a:custGeom>
                <a:rect b="b" l="l" r="r" t="t"/>
                <a:pathLst>
                  <a:path extrusionOk="0" h="54" w="50">
                    <a:moveTo>
                      <a:pt x="50" y="0"/>
                    </a:moveTo>
                    <a:lnTo>
                      <a:pt x="50" y="54"/>
                    </a:lnTo>
                    <a:lnTo>
                      <a:pt x="38" y="54"/>
                    </a:lnTo>
                    <a:lnTo>
                      <a:pt x="38" y="32"/>
                    </a:lnTo>
                    <a:lnTo>
                      <a:pt x="13" y="32"/>
                    </a:lnTo>
                    <a:lnTo>
                      <a:pt x="13" y="54"/>
                    </a:lnTo>
                    <a:lnTo>
                      <a:pt x="0" y="54"/>
                    </a:lnTo>
                    <a:lnTo>
                      <a:pt x="0" y="0"/>
                    </a:lnTo>
                    <a:lnTo>
                      <a:pt x="13" y="0"/>
                    </a:lnTo>
                    <a:lnTo>
                      <a:pt x="13" y="22"/>
                    </a:lnTo>
                    <a:lnTo>
                      <a:pt x="38" y="22"/>
                    </a:lnTo>
                    <a:lnTo>
                      <a:pt x="38" y="0"/>
                    </a:lnTo>
                    <a:lnTo>
                      <a:pt x="50"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5"/>
              <p:cNvSpPr/>
              <p:nvPr/>
            </p:nvSpPr>
            <p:spPr>
              <a:xfrm>
                <a:off x="8489950" y="3714750"/>
                <a:ext cx="19050" cy="857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5"/>
              <p:cNvSpPr/>
              <p:nvPr/>
            </p:nvSpPr>
            <p:spPr>
              <a:xfrm>
                <a:off x="8529638" y="3714750"/>
                <a:ext cx="74612" cy="85725"/>
              </a:xfrm>
              <a:custGeom>
                <a:rect b="b" l="l" r="r" t="t"/>
                <a:pathLst>
                  <a:path extrusionOk="0" h="112" w="97">
                    <a:moveTo>
                      <a:pt x="74" y="5"/>
                    </a:moveTo>
                    <a:cubicBezTo>
                      <a:pt x="81" y="8"/>
                      <a:pt x="87" y="13"/>
                      <a:pt x="91" y="19"/>
                    </a:cubicBezTo>
                    <a:cubicBezTo>
                      <a:pt x="95" y="25"/>
                      <a:pt x="97" y="32"/>
                      <a:pt x="97" y="41"/>
                    </a:cubicBezTo>
                    <a:cubicBezTo>
                      <a:pt x="97" y="49"/>
                      <a:pt x="95" y="56"/>
                      <a:pt x="91" y="62"/>
                    </a:cubicBezTo>
                    <a:cubicBezTo>
                      <a:pt x="87" y="68"/>
                      <a:pt x="81" y="73"/>
                      <a:pt x="74" y="76"/>
                    </a:cubicBezTo>
                    <a:cubicBezTo>
                      <a:pt x="67" y="80"/>
                      <a:pt x="58" y="81"/>
                      <a:pt x="48" y="81"/>
                    </a:cubicBezTo>
                    <a:cubicBezTo>
                      <a:pt x="26" y="81"/>
                      <a:pt x="26" y="81"/>
                      <a:pt x="26" y="81"/>
                    </a:cubicBezTo>
                    <a:cubicBezTo>
                      <a:pt x="26" y="112"/>
                      <a:pt x="26" y="112"/>
                      <a:pt x="26" y="112"/>
                    </a:cubicBezTo>
                    <a:cubicBezTo>
                      <a:pt x="0" y="112"/>
                      <a:pt x="0" y="112"/>
                      <a:pt x="0" y="112"/>
                    </a:cubicBezTo>
                    <a:cubicBezTo>
                      <a:pt x="0" y="0"/>
                      <a:pt x="0" y="0"/>
                      <a:pt x="0" y="0"/>
                    </a:cubicBezTo>
                    <a:cubicBezTo>
                      <a:pt x="48" y="0"/>
                      <a:pt x="48" y="0"/>
                      <a:pt x="48" y="0"/>
                    </a:cubicBezTo>
                    <a:cubicBezTo>
                      <a:pt x="58" y="0"/>
                      <a:pt x="67" y="2"/>
                      <a:pt x="74" y="5"/>
                    </a:cubicBezTo>
                    <a:close/>
                    <a:moveTo>
                      <a:pt x="65" y="55"/>
                    </a:moveTo>
                    <a:cubicBezTo>
                      <a:pt x="69" y="52"/>
                      <a:pt x="71" y="47"/>
                      <a:pt x="71" y="41"/>
                    </a:cubicBezTo>
                    <a:cubicBezTo>
                      <a:pt x="71" y="34"/>
                      <a:pt x="69" y="30"/>
                      <a:pt x="65" y="26"/>
                    </a:cubicBezTo>
                    <a:cubicBezTo>
                      <a:pt x="61" y="23"/>
                      <a:pt x="55" y="21"/>
                      <a:pt x="47" y="21"/>
                    </a:cubicBezTo>
                    <a:cubicBezTo>
                      <a:pt x="26" y="21"/>
                      <a:pt x="26" y="21"/>
                      <a:pt x="26" y="21"/>
                    </a:cubicBezTo>
                    <a:cubicBezTo>
                      <a:pt x="26" y="60"/>
                      <a:pt x="26" y="60"/>
                      <a:pt x="26" y="60"/>
                    </a:cubicBezTo>
                    <a:cubicBezTo>
                      <a:pt x="47" y="60"/>
                      <a:pt x="47" y="60"/>
                      <a:pt x="47" y="60"/>
                    </a:cubicBezTo>
                    <a:cubicBezTo>
                      <a:pt x="55" y="60"/>
                      <a:pt x="61" y="58"/>
                      <a:pt x="65" y="5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5"/>
              <p:cNvSpPr/>
              <p:nvPr/>
            </p:nvSpPr>
            <p:spPr>
              <a:xfrm>
                <a:off x="7972425" y="3827463"/>
                <a:ext cx="74612" cy="85725"/>
              </a:xfrm>
              <a:custGeom>
                <a:rect b="b" l="l" r="r" t="t"/>
                <a:pathLst>
                  <a:path extrusionOk="0" h="112" w="98">
                    <a:moveTo>
                      <a:pt x="75" y="5"/>
                    </a:moveTo>
                    <a:cubicBezTo>
                      <a:pt x="82" y="9"/>
                      <a:pt x="88" y="13"/>
                      <a:pt x="92" y="19"/>
                    </a:cubicBezTo>
                    <a:cubicBezTo>
                      <a:pt x="96" y="26"/>
                      <a:pt x="98" y="33"/>
                      <a:pt x="98" y="41"/>
                    </a:cubicBezTo>
                    <a:cubicBezTo>
                      <a:pt x="98" y="49"/>
                      <a:pt x="96" y="56"/>
                      <a:pt x="92" y="63"/>
                    </a:cubicBezTo>
                    <a:cubicBezTo>
                      <a:pt x="88" y="69"/>
                      <a:pt x="82" y="73"/>
                      <a:pt x="75" y="77"/>
                    </a:cubicBezTo>
                    <a:cubicBezTo>
                      <a:pt x="67" y="80"/>
                      <a:pt x="59" y="82"/>
                      <a:pt x="49" y="82"/>
                    </a:cubicBezTo>
                    <a:cubicBezTo>
                      <a:pt x="26" y="82"/>
                      <a:pt x="26" y="82"/>
                      <a:pt x="26" y="82"/>
                    </a:cubicBezTo>
                    <a:cubicBezTo>
                      <a:pt x="26" y="112"/>
                      <a:pt x="26" y="112"/>
                      <a:pt x="26" y="112"/>
                    </a:cubicBezTo>
                    <a:cubicBezTo>
                      <a:pt x="0" y="112"/>
                      <a:pt x="0" y="112"/>
                      <a:pt x="0" y="112"/>
                    </a:cubicBezTo>
                    <a:cubicBezTo>
                      <a:pt x="0" y="0"/>
                      <a:pt x="0" y="0"/>
                      <a:pt x="0" y="0"/>
                    </a:cubicBezTo>
                    <a:cubicBezTo>
                      <a:pt x="49" y="0"/>
                      <a:pt x="49" y="0"/>
                      <a:pt x="49" y="0"/>
                    </a:cubicBezTo>
                    <a:cubicBezTo>
                      <a:pt x="59" y="0"/>
                      <a:pt x="67" y="2"/>
                      <a:pt x="75" y="5"/>
                    </a:cubicBezTo>
                    <a:close/>
                    <a:moveTo>
                      <a:pt x="65" y="55"/>
                    </a:moveTo>
                    <a:cubicBezTo>
                      <a:pt x="69" y="52"/>
                      <a:pt x="71" y="47"/>
                      <a:pt x="71" y="41"/>
                    </a:cubicBezTo>
                    <a:cubicBezTo>
                      <a:pt x="71" y="35"/>
                      <a:pt x="69" y="30"/>
                      <a:pt x="65" y="27"/>
                    </a:cubicBezTo>
                    <a:cubicBezTo>
                      <a:pt x="61" y="23"/>
                      <a:pt x="55" y="22"/>
                      <a:pt x="47" y="22"/>
                    </a:cubicBezTo>
                    <a:cubicBezTo>
                      <a:pt x="26" y="22"/>
                      <a:pt x="26" y="22"/>
                      <a:pt x="26" y="22"/>
                    </a:cubicBezTo>
                    <a:cubicBezTo>
                      <a:pt x="26" y="60"/>
                      <a:pt x="26" y="60"/>
                      <a:pt x="26" y="60"/>
                    </a:cubicBezTo>
                    <a:cubicBezTo>
                      <a:pt x="47" y="60"/>
                      <a:pt x="47" y="60"/>
                      <a:pt x="47" y="60"/>
                    </a:cubicBezTo>
                    <a:cubicBezTo>
                      <a:pt x="55" y="60"/>
                      <a:pt x="61" y="59"/>
                      <a:pt x="65" y="5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5"/>
              <p:cNvSpPr/>
              <p:nvPr/>
            </p:nvSpPr>
            <p:spPr>
              <a:xfrm>
                <a:off x="8061325" y="3827463"/>
                <a:ext cx="74612" cy="85725"/>
              </a:xfrm>
              <a:custGeom>
                <a:rect b="b" l="l" r="r" t="t"/>
                <a:pathLst>
                  <a:path extrusionOk="0" h="112" w="99">
                    <a:moveTo>
                      <a:pt x="71" y="112"/>
                    </a:moveTo>
                    <a:cubicBezTo>
                      <a:pt x="50" y="81"/>
                      <a:pt x="50" y="81"/>
                      <a:pt x="50" y="81"/>
                    </a:cubicBezTo>
                    <a:cubicBezTo>
                      <a:pt x="48" y="81"/>
                      <a:pt x="48" y="81"/>
                      <a:pt x="48" y="81"/>
                    </a:cubicBezTo>
                    <a:cubicBezTo>
                      <a:pt x="26" y="81"/>
                      <a:pt x="26" y="81"/>
                      <a:pt x="26" y="81"/>
                    </a:cubicBezTo>
                    <a:cubicBezTo>
                      <a:pt x="26" y="112"/>
                      <a:pt x="26" y="112"/>
                      <a:pt x="26" y="112"/>
                    </a:cubicBezTo>
                    <a:cubicBezTo>
                      <a:pt x="0" y="112"/>
                      <a:pt x="0" y="112"/>
                      <a:pt x="0" y="112"/>
                    </a:cubicBezTo>
                    <a:cubicBezTo>
                      <a:pt x="0" y="0"/>
                      <a:pt x="0" y="0"/>
                      <a:pt x="0" y="0"/>
                    </a:cubicBezTo>
                    <a:cubicBezTo>
                      <a:pt x="48" y="0"/>
                      <a:pt x="48" y="0"/>
                      <a:pt x="48" y="0"/>
                    </a:cubicBezTo>
                    <a:cubicBezTo>
                      <a:pt x="58" y="0"/>
                      <a:pt x="67" y="2"/>
                      <a:pt x="74" y="5"/>
                    </a:cubicBezTo>
                    <a:cubicBezTo>
                      <a:pt x="82" y="9"/>
                      <a:pt x="87" y="13"/>
                      <a:pt x="91" y="19"/>
                    </a:cubicBezTo>
                    <a:cubicBezTo>
                      <a:pt x="95" y="26"/>
                      <a:pt x="97" y="33"/>
                      <a:pt x="97" y="41"/>
                    </a:cubicBezTo>
                    <a:cubicBezTo>
                      <a:pt x="97" y="49"/>
                      <a:pt x="95" y="57"/>
                      <a:pt x="91" y="63"/>
                    </a:cubicBezTo>
                    <a:cubicBezTo>
                      <a:pt x="87" y="69"/>
                      <a:pt x="81" y="73"/>
                      <a:pt x="74" y="76"/>
                    </a:cubicBezTo>
                    <a:cubicBezTo>
                      <a:pt x="99" y="112"/>
                      <a:pt x="99" y="112"/>
                      <a:pt x="99" y="112"/>
                    </a:cubicBezTo>
                    <a:lnTo>
                      <a:pt x="71" y="112"/>
                    </a:lnTo>
                    <a:close/>
                    <a:moveTo>
                      <a:pt x="65" y="27"/>
                    </a:moveTo>
                    <a:cubicBezTo>
                      <a:pt x="61" y="23"/>
                      <a:pt x="55" y="22"/>
                      <a:pt x="47" y="22"/>
                    </a:cubicBezTo>
                    <a:cubicBezTo>
                      <a:pt x="26" y="22"/>
                      <a:pt x="26" y="22"/>
                      <a:pt x="26" y="22"/>
                    </a:cubicBezTo>
                    <a:cubicBezTo>
                      <a:pt x="26" y="61"/>
                      <a:pt x="26" y="61"/>
                      <a:pt x="26" y="61"/>
                    </a:cubicBezTo>
                    <a:cubicBezTo>
                      <a:pt x="47" y="61"/>
                      <a:pt x="47" y="61"/>
                      <a:pt x="47" y="61"/>
                    </a:cubicBezTo>
                    <a:cubicBezTo>
                      <a:pt x="55" y="61"/>
                      <a:pt x="61" y="59"/>
                      <a:pt x="65" y="55"/>
                    </a:cubicBezTo>
                    <a:cubicBezTo>
                      <a:pt x="69" y="52"/>
                      <a:pt x="71" y="47"/>
                      <a:pt x="71" y="41"/>
                    </a:cubicBezTo>
                    <a:cubicBezTo>
                      <a:pt x="71" y="35"/>
                      <a:pt x="69" y="30"/>
                      <a:pt x="65" y="2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5"/>
              <p:cNvSpPr/>
              <p:nvPr/>
            </p:nvSpPr>
            <p:spPr>
              <a:xfrm>
                <a:off x="8145463" y="3825875"/>
                <a:ext cx="93662" cy="88900"/>
              </a:xfrm>
              <a:custGeom>
                <a:rect b="b" l="l" r="r" t="t"/>
                <a:pathLst>
                  <a:path extrusionOk="0" h="116" w="122">
                    <a:moveTo>
                      <a:pt x="29" y="109"/>
                    </a:moveTo>
                    <a:cubicBezTo>
                      <a:pt x="20" y="104"/>
                      <a:pt x="13" y="97"/>
                      <a:pt x="8" y="88"/>
                    </a:cubicBezTo>
                    <a:cubicBezTo>
                      <a:pt x="2" y="79"/>
                      <a:pt x="0" y="69"/>
                      <a:pt x="0" y="58"/>
                    </a:cubicBezTo>
                    <a:cubicBezTo>
                      <a:pt x="0" y="47"/>
                      <a:pt x="2" y="38"/>
                      <a:pt x="8" y="29"/>
                    </a:cubicBezTo>
                    <a:cubicBezTo>
                      <a:pt x="13" y="20"/>
                      <a:pt x="20" y="13"/>
                      <a:pt x="29" y="8"/>
                    </a:cubicBezTo>
                    <a:cubicBezTo>
                      <a:pt x="39" y="3"/>
                      <a:pt x="49" y="0"/>
                      <a:pt x="61" y="0"/>
                    </a:cubicBezTo>
                    <a:cubicBezTo>
                      <a:pt x="73" y="0"/>
                      <a:pt x="83" y="3"/>
                      <a:pt x="92" y="8"/>
                    </a:cubicBezTo>
                    <a:cubicBezTo>
                      <a:pt x="102" y="13"/>
                      <a:pt x="109" y="20"/>
                      <a:pt x="114" y="29"/>
                    </a:cubicBezTo>
                    <a:cubicBezTo>
                      <a:pt x="120" y="38"/>
                      <a:pt x="122" y="47"/>
                      <a:pt x="122" y="58"/>
                    </a:cubicBezTo>
                    <a:cubicBezTo>
                      <a:pt x="122" y="69"/>
                      <a:pt x="120" y="79"/>
                      <a:pt x="114" y="88"/>
                    </a:cubicBezTo>
                    <a:cubicBezTo>
                      <a:pt x="109" y="97"/>
                      <a:pt x="102" y="104"/>
                      <a:pt x="92" y="109"/>
                    </a:cubicBezTo>
                    <a:cubicBezTo>
                      <a:pt x="83" y="114"/>
                      <a:pt x="73" y="116"/>
                      <a:pt x="61" y="116"/>
                    </a:cubicBezTo>
                    <a:cubicBezTo>
                      <a:pt x="49" y="116"/>
                      <a:pt x="39" y="114"/>
                      <a:pt x="29" y="109"/>
                    </a:cubicBezTo>
                    <a:close/>
                    <a:moveTo>
                      <a:pt x="79" y="90"/>
                    </a:moveTo>
                    <a:cubicBezTo>
                      <a:pt x="84" y="87"/>
                      <a:pt x="88" y="82"/>
                      <a:pt x="91" y="77"/>
                    </a:cubicBezTo>
                    <a:cubicBezTo>
                      <a:pt x="94" y="72"/>
                      <a:pt x="96" y="65"/>
                      <a:pt x="96" y="58"/>
                    </a:cubicBezTo>
                    <a:cubicBezTo>
                      <a:pt x="96" y="51"/>
                      <a:pt x="94" y="45"/>
                      <a:pt x="91" y="40"/>
                    </a:cubicBezTo>
                    <a:cubicBezTo>
                      <a:pt x="88" y="34"/>
                      <a:pt x="84" y="30"/>
                      <a:pt x="79" y="27"/>
                    </a:cubicBezTo>
                    <a:cubicBezTo>
                      <a:pt x="73" y="24"/>
                      <a:pt x="68" y="23"/>
                      <a:pt x="61" y="23"/>
                    </a:cubicBezTo>
                    <a:cubicBezTo>
                      <a:pt x="54" y="23"/>
                      <a:pt x="48" y="24"/>
                      <a:pt x="43" y="27"/>
                    </a:cubicBezTo>
                    <a:cubicBezTo>
                      <a:pt x="38" y="30"/>
                      <a:pt x="33" y="34"/>
                      <a:pt x="30" y="40"/>
                    </a:cubicBezTo>
                    <a:cubicBezTo>
                      <a:pt x="27" y="45"/>
                      <a:pt x="26" y="51"/>
                      <a:pt x="26" y="58"/>
                    </a:cubicBezTo>
                    <a:cubicBezTo>
                      <a:pt x="26" y="65"/>
                      <a:pt x="27" y="72"/>
                      <a:pt x="30" y="77"/>
                    </a:cubicBezTo>
                    <a:cubicBezTo>
                      <a:pt x="33" y="82"/>
                      <a:pt x="38" y="87"/>
                      <a:pt x="43" y="90"/>
                    </a:cubicBezTo>
                    <a:cubicBezTo>
                      <a:pt x="48" y="93"/>
                      <a:pt x="54" y="94"/>
                      <a:pt x="61" y="94"/>
                    </a:cubicBezTo>
                    <a:cubicBezTo>
                      <a:pt x="68" y="94"/>
                      <a:pt x="73" y="93"/>
                      <a:pt x="79" y="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5"/>
              <p:cNvSpPr/>
              <p:nvPr/>
            </p:nvSpPr>
            <p:spPr>
              <a:xfrm>
                <a:off x="8255000" y="3827463"/>
                <a:ext cx="85725" cy="85725"/>
              </a:xfrm>
              <a:custGeom>
                <a:rect b="b" l="l" r="r" t="t"/>
                <a:pathLst>
                  <a:path extrusionOk="0" h="112" w="112">
                    <a:moveTo>
                      <a:pt x="0" y="0"/>
                    </a:moveTo>
                    <a:cubicBezTo>
                      <a:pt x="51" y="0"/>
                      <a:pt x="51" y="0"/>
                      <a:pt x="51" y="0"/>
                    </a:cubicBezTo>
                    <a:cubicBezTo>
                      <a:pt x="63" y="0"/>
                      <a:pt x="74" y="3"/>
                      <a:pt x="83" y="7"/>
                    </a:cubicBezTo>
                    <a:cubicBezTo>
                      <a:pt x="92" y="12"/>
                      <a:pt x="99" y="19"/>
                      <a:pt x="105" y="27"/>
                    </a:cubicBezTo>
                    <a:cubicBezTo>
                      <a:pt x="110" y="35"/>
                      <a:pt x="112" y="45"/>
                      <a:pt x="112" y="56"/>
                    </a:cubicBezTo>
                    <a:cubicBezTo>
                      <a:pt x="112" y="68"/>
                      <a:pt x="110" y="77"/>
                      <a:pt x="105" y="86"/>
                    </a:cubicBezTo>
                    <a:cubicBezTo>
                      <a:pt x="99" y="94"/>
                      <a:pt x="92" y="101"/>
                      <a:pt x="83" y="105"/>
                    </a:cubicBezTo>
                    <a:cubicBezTo>
                      <a:pt x="74" y="110"/>
                      <a:pt x="63" y="112"/>
                      <a:pt x="51" y="112"/>
                    </a:cubicBezTo>
                    <a:cubicBezTo>
                      <a:pt x="0" y="112"/>
                      <a:pt x="0" y="112"/>
                      <a:pt x="0" y="112"/>
                    </a:cubicBezTo>
                    <a:lnTo>
                      <a:pt x="0" y="0"/>
                    </a:lnTo>
                    <a:close/>
                    <a:moveTo>
                      <a:pt x="49" y="91"/>
                    </a:moveTo>
                    <a:cubicBezTo>
                      <a:pt x="61" y="91"/>
                      <a:pt x="70" y="88"/>
                      <a:pt x="76" y="82"/>
                    </a:cubicBezTo>
                    <a:cubicBezTo>
                      <a:pt x="83" y="76"/>
                      <a:pt x="86" y="67"/>
                      <a:pt x="86" y="56"/>
                    </a:cubicBezTo>
                    <a:cubicBezTo>
                      <a:pt x="86" y="46"/>
                      <a:pt x="83" y="37"/>
                      <a:pt x="76" y="31"/>
                    </a:cubicBezTo>
                    <a:cubicBezTo>
                      <a:pt x="70" y="25"/>
                      <a:pt x="61" y="22"/>
                      <a:pt x="49" y="22"/>
                    </a:cubicBezTo>
                    <a:cubicBezTo>
                      <a:pt x="26" y="22"/>
                      <a:pt x="26" y="22"/>
                      <a:pt x="26" y="22"/>
                    </a:cubicBezTo>
                    <a:cubicBezTo>
                      <a:pt x="26" y="91"/>
                      <a:pt x="26" y="91"/>
                      <a:pt x="26" y="91"/>
                    </a:cubicBezTo>
                    <a:lnTo>
                      <a:pt x="49" y="9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5"/>
              <p:cNvSpPr/>
              <p:nvPr/>
            </p:nvSpPr>
            <p:spPr>
              <a:xfrm>
                <a:off x="8355013" y="3827463"/>
                <a:ext cx="76200" cy="87313"/>
              </a:xfrm>
              <a:custGeom>
                <a:rect b="b" l="l" r="r" t="t"/>
                <a:pathLst>
                  <a:path extrusionOk="0" h="114" w="101">
                    <a:moveTo>
                      <a:pt x="13" y="101"/>
                    </a:moveTo>
                    <a:cubicBezTo>
                      <a:pt x="4" y="92"/>
                      <a:pt x="0" y="80"/>
                      <a:pt x="0" y="63"/>
                    </a:cubicBezTo>
                    <a:cubicBezTo>
                      <a:pt x="0" y="0"/>
                      <a:pt x="0" y="0"/>
                      <a:pt x="0" y="0"/>
                    </a:cubicBezTo>
                    <a:cubicBezTo>
                      <a:pt x="26" y="0"/>
                      <a:pt x="26" y="0"/>
                      <a:pt x="26" y="0"/>
                    </a:cubicBezTo>
                    <a:cubicBezTo>
                      <a:pt x="26" y="62"/>
                      <a:pt x="26" y="62"/>
                      <a:pt x="26" y="62"/>
                    </a:cubicBezTo>
                    <a:cubicBezTo>
                      <a:pt x="26" y="82"/>
                      <a:pt x="34" y="92"/>
                      <a:pt x="51" y="92"/>
                    </a:cubicBezTo>
                    <a:cubicBezTo>
                      <a:pt x="59" y="92"/>
                      <a:pt x="65" y="90"/>
                      <a:pt x="69" y="85"/>
                    </a:cubicBezTo>
                    <a:cubicBezTo>
                      <a:pt x="74" y="80"/>
                      <a:pt x="76" y="73"/>
                      <a:pt x="76" y="62"/>
                    </a:cubicBezTo>
                    <a:cubicBezTo>
                      <a:pt x="76" y="0"/>
                      <a:pt x="76" y="0"/>
                      <a:pt x="76" y="0"/>
                    </a:cubicBezTo>
                    <a:cubicBezTo>
                      <a:pt x="101" y="0"/>
                      <a:pt x="101" y="0"/>
                      <a:pt x="101" y="0"/>
                    </a:cubicBezTo>
                    <a:cubicBezTo>
                      <a:pt x="101" y="63"/>
                      <a:pt x="101" y="63"/>
                      <a:pt x="101" y="63"/>
                    </a:cubicBezTo>
                    <a:cubicBezTo>
                      <a:pt x="101" y="80"/>
                      <a:pt x="97" y="92"/>
                      <a:pt x="88" y="101"/>
                    </a:cubicBezTo>
                    <a:cubicBezTo>
                      <a:pt x="79" y="110"/>
                      <a:pt x="67" y="114"/>
                      <a:pt x="51" y="114"/>
                    </a:cubicBezTo>
                    <a:cubicBezTo>
                      <a:pt x="35" y="114"/>
                      <a:pt x="22" y="110"/>
                      <a:pt x="13" y="10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5"/>
              <p:cNvSpPr/>
              <p:nvPr/>
            </p:nvSpPr>
            <p:spPr>
              <a:xfrm>
                <a:off x="8447088" y="3825875"/>
                <a:ext cx="80962" cy="88900"/>
              </a:xfrm>
              <a:custGeom>
                <a:rect b="b" l="l" r="r" t="t"/>
                <a:pathLst>
                  <a:path extrusionOk="0" h="116" w="107">
                    <a:moveTo>
                      <a:pt x="30" y="109"/>
                    </a:moveTo>
                    <a:cubicBezTo>
                      <a:pt x="21" y="104"/>
                      <a:pt x="13" y="97"/>
                      <a:pt x="8" y="88"/>
                    </a:cubicBezTo>
                    <a:cubicBezTo>
                      <a:pt x="3" y="79"/>
                      <a:pt x="0" y="70"/>
                      <a:pt x="0" y="58"/>
                    </a:cubicBezTo>
                    <a:cubicBezTo>
                      <a:pt x="0" y="47"/>
                      <a:pt x="3" y="37"/>
                      <a:pt x="8" y="29"/>
                    </a:cubicBezTo>
                    <a:cubicBezTo>
                      <a:pt x="13" y="20"/>
                      <a:pt x="21" y="13"/>
                      <a:pt x="30" y="8"/>
                    </a:cubicBezTo>
                    <a:cubicBezTo>
                      <a:pt x="39" y="3"/>
                      <a:pt x="49" y="0"/>
                      <a:pt x="61" y="0"/>
                    </a:cubicBezTo>
                    <a:cubicBezTo>
                      <a:pt x="71" y="0"/>
                      <a:pt x="79" y="2"/>
                      <a:pt x="87" y="6"/>
                    </a:cubicBezTo>
                    <a:cubicBezTo>
                      <a:pt x="95" y="9"/>
                      <a:pt x="102" y="14"/>
                      <a:pt x="107" y="20"/>
                    </a:cubicBezTo>
                    <a:cubicBezTo>
                      <a:pt x="90" y="36"/>
                      <a:pt x="90" y="36"/>
                      <a:pt x="90" y="36"/>
                    </a:cubicBezTo>
                    <a:cubicBezTo>
                      <a:pt x="83" y="27"/>
                      <a:pt x="73" y="23"/>
                      <a:pt x="62" y="23"/>
                    </a:cubicBezTo>
                    <a:cubicBezTo>
                      <a:pt x="55" y="23"/>
                      <a:pt x="49" y="24"/>
                      <a:pt x="44" y="27"/>
                    </a:cubicBezTo>
                    <a:cubicBezTo>
                      <a:pt x="38" y="30"/>
                      <a:pt x="34" y="34"/>
                      <a:pt x="31" y="40"/>
                    </a:cubicBezTo>
                    <a:cubicBezTo>
                      <a:pt x="28" y="45"/>
                      <a:pt x="26" y="51"/>
                      <a:pt x="26" y="58"/>
                    </a:cubicBezTo>
                    <a:cubicBezTo>
                      <a:pt x="26" y="65"/>
                      <a:pt x="28" y="72"/>
                      <a:pt x="31" y="77"/>
                    </a:cubicBezTo>
                    <a:cubicBezTo>
                      <a:pt x="34" y="82"/>
                      <a:pt x="38" y="87"/>
                      <a:pt x="44" y="90"/>
                    </a:cubicBezTo>
                    <a:cubicBezTo>
                      <a:pt x="49" y="93"/>
                      <a:pt x="55" y="94"/>
                      <a:pt x="62" y="94"/>
                    </a:cubicBezTo>
                    <a:cubicBezTo>
                      <a:pt x="73" y="94"/>
                      <a:pt x="83" y="90"/>
                      <a:pt x="90" y="81"/>
                    </a:cubicBezTo>
                    <a:cubicBezTo>
                      <a:pt x="107" y="96"/>
                      <a:pt x="107" y="96"/>
                      <a:pt x="107" y="96"/>
                    </a:cubicBezTo>
                    <a:cubicBezTo>
                      <a:pt x="102" y="103"/>
                      <a:pt x="95" y="108"/>
                      <a:pt x="87" y="111"/>
                    </a:cubicBezTo>
                    <a:cubicBezTo>
                      <a:pt x="79" y="115"/>
                      <a:pt x="70" y="116"/>
                      <a:pt x="61" y="116"/>
                    </a:cubicBezTo>
                    <a:cubicBezTo>
                      <a:pt x="49" y="116"/>
                      <a:pt x="39" y="114"/>
                      <a:pt x="30" y="10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5"/>
              <p:cNvSpPr/>
              <p:nvPr/>
            </p:nvSpPr>
            <p:spPr>
              <a:xfrm>
                <a:off x="8531225" y="3827463"/>
                <a:ext cx="74612" cy="85725"/>
              </a:xfrm>
              <a:custGeom>
                <a:rect b="b" l="l" r="r" t="t"/>
                <a:pathLst>
                  <a:path extrusionOk="0" h="54" w="47">
                    <a:moveTo>
                      <a:pt x="17" y="10"/>
                    </a:moveTo>
                    <a:lnTo>
                      <a:pt x="0" y="10"/>
                    </a:lnTo>
                    <a:lnTo>
                      <a:pt x="0" y="0"/>
                    </a:lnTo>
                    <a:lnTo>
                      <a:pt x="47" y="0"/>
                    </a:lnTo>
                    <a:lnTo>
                      <a:pt x="47" y="10"/>
                    </a:lnTo>
                    <a:lnTo>
                      <a:pt x="30" y="10"/>
                    </a:lnTo>
                    <a:lnTo>
                      <a:pt x="30" y="54"/>
                    </a:lnTo>
                    <a:lnTo>
                      <a:pt x="17" y="54"/>
                    </a:lnTo>
                    <a:lnTo>
                      <a:pt x="17" y="1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 name="Shape 352"/>
        <p:cNvGrpSpPr/>
        <p:nvPr/>
      </p:nvGrpSpPr>
      <p:grpSpPr>
        <a:xfrm>
          <a:off x="0" y="0"/>
          <a:ext cx="0" cy="0"/>
          <a:chOff x="0" y="0"/>
          <a:chExt cx="0" cy="0"/>
        </a:xfrm>
      </p:grpSpPr>
      <p:pic>
        <p:nvPicPr>
          <p:cNvPr id="353" name="Google Shape;353;p6"/>
          <p:cNvPicPr preferRelativeResize="0"/>
          <p:nvPr/>
        </p:nvPicPr>
        <p:blipFill rotWithShape="1">
          <a:blip r:embed="rId4">
            <a:alphaModFix/>
          </a:blip>
          <a:srcRect b="0" l="0" r="0" t="0"/>
          <a:stretch/>
        </p:blipFill>
        <p:spPr>
          <a:xfrm>
            <a:off x="2501643" y="1817237"/>
            <a:ext cx="3534295" cy="1987105"/>
          </a:xfrm>
          <a:prstGeom prst="rect">
            <a:avLst/>
          </a:prstGeom>
          <a:noFill/>
          <a:ln>
            <a:noFill/>
          </a:ln>
        </p:spPr>
      </p:pic>
      <p:sp>
        <p:nvSpPr>
          <p:cNvPr id="354" name="Google Shape;354;p6"/>
          <p:cNvSpPr txBox="1"/>
          <p:nvPr/>
        </p:nvSpPr>
        <p:spPr>
          <a:xfrm>
            <a:off x="332117" y="192750"/>
            <a:ext cx="9099883" cy="9362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Test equipment for breathing apparatuses and life support systems </a:t>
            </a:r>
            <a:endParaRPr b="1" sz="2800">
              <a:solidFill>
                <a:srgbClr val="143C78"/>
              </a:solidFill>
              <a:latin typeface="Arial Black"/>
              <a:ea typeface="Arial Black"/>
              <a:cs typeface="Arial Black"/>
              <a:sym typeface="Arial Black"/>
            </a:endParaRPr>
          </a:p>
        </p:txBody>
      </p:sp>
      <p:pic>
        <p:nvPicPr>
          <p:cNvPr id="355" name="Google Shape;355;p6"/>
          <p:cNvPicPr preferRelativeResize="0"/>
          <p:nvPr/>
        </p:nvPicPr>
        <p:blipFill rotWithShape="1">
          <a:blip r:embed="rId5">
            <a:alphaModFix/>
          </a:blip>
          <a:srcRect b="8709" l="0" r="0" t="0"/>
          <a:stretch/>
        </p:blipFill>
        <p:spPr>
          <a:xfrm>
            <a:off x="585435" y="1555129"/>
            <a:ext cx="1743245" cy="2270112"/>
          </a:xfrm>
          <a:prstGeom prst="rect">
            <a:avLst/>
          </a:prstGeom>
          <a:noFill/>
          <a:ln>
            <a:noFill/>
          </a:ln>
        </p:spPr>
      </p:pic>
      <p:sp>
        <p:nvSpPr>
          <p:cNvPr id="356" name="Google Shape;356;p6">
            <a:hlinkClick action="ppaction://hlinksldjump" r:id="rId6"/>
          </p:cNvPr>
          <p:cNvSpPr/>
          <p:nvPr/>
        </p:nvSpPr>
        <p:spPr>
          <a:xfrm>
            <a:off x="332117" y="1271250"/>
            <a:ext cx="2268166" cy="2557342"/>
          </a:xfrm>
          <a:prstGeom prst="rect">
            <a:avLst/>
          </a:prstGeom>
          <a:noFill/>
          <a:ln cap="flat" cmpd="sng" w="9525">
            <a:solidFill>
              <a:srgbClr val="3C73BE"/>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6">
            <a:hlinkClick action="ppaction://hlinksldjump" r:id="rId7"/>
          </p:cNvPr>
          <p:cNvSpPr txBox="1"/>
          <p:nvPr/>
        </p:nvSpPr>
        <p:spPr>
          <a:xfrm>
            <a:off x="435184" y="1278018"/>
            <a:ext cx="2061305" cy="962690"/>
          </a:xfrm>
          <a:prstGeom prst="rect">
            <a:avLst/>
          </a:prstGeom>
          <a:noFill/>
          <a:ln>
            <a:noFill/>
          </a:ln>
        </p:spPr>
        <p:txBody>
          <a:bodyPr anchorCtr="0" anchor="t" bIns="36000" lIns="36000" spcFirstLastPara="1" rIns="36000" wrap="square" tIns="36000">
            <a:spAutoFit/>
          </a:bodyPr>
          <a:lstStyle/>
          <a:p>
            <a:pPr indent="0" lvl="0" marL="0" marR="0" rtl="0" algn="l">
              <a:lnSpc>
                <a:spcPct val="137142"/>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OXY ROBOT</a:t>
            </a:r>
            <a:endParaRPr/>
          </a:p>
          <a:p>
            <a:pPr indent="0" lvl="0" marL="0" marR="0" rtl="0" algn="l">
              <a:lnSpc>
                <a:spcPct val="100000"/>
              </a:lnSpc>
              <a:spcBef>
                <a:spcPts val="0"/>
              </a:spcBef>
              <a:spcAft>
                <a:spcPts val="0"/>
              </a:spcAft>
              <a:buClr>
                <a:srgbClr val="7D8285"/>
              </a:buClr>
              <a:buSzPts val="1400"/>
              <a:buFont typeface="Calibri"/>
              <a:buNone/>
            </a:pPr>
            <a:r>
              <a:rPr lang="en-US" sz="1400">
                <a:solidFill>
                  <a:srgbClr val="7D8285"/>
                </a:solidFill>
                <a:latin typeface="Calibri"/>
                <a:ea typeface="Calibri"/>
                <a:cs typeface="Calibri"/>
                <a:sym typeface="Calibri"/>
              </a:rPr>
              <a:t>metabolic</a:t>
            </a:r>
            <a:br>
              <a:rPr lang="en-US" sz="1400">
                <a:solidFill>
                  <a:srgbClr val="7D8285"/>
                </a:solidFill>
                <a:latin typeface="Calibri"/>
                <a:ea typeface="Calibri"/>
                <a:cs typeface="Calibri"/>
                <a:sym typeface="Calibri"/>
              </a:rPr>
            </a:br>
            <a:r>
              <a:rPr lang="en-US" sz="1400">
                <a:solidFill>
                  <a:srgbClr val="7D8285"/>
                </a:solidFill>
                <a:latin typeface="Calibri"/>
                <a:ea typeface="Calibri"/>
                <a:cs typeface="Calibri"/>
                <a:sym typeface="Calibri"/>
              </a:rPr>
              <a:t>breathing</a:t>
            </a:r>
            <a:br>
              <a:rPr lang="en-US" sz="1400">
                <a:solidFill>
                  <a:srgbClr val="7D8285"/>
                </a:solidFill>
                <a:latin typeface="Calibri"/>
                <a:ea typeface="Calibri"/>
                <a:cs typeface="Calibri"/>
                <a:sym typeface="Calibri"/>
              </a:rPr>
            </a:br>
            <a:r>
              <a:rPr lang="en-US" sz="1400">
                <a:solidFill>
                  <a:srgbClr val="7D8285"/>
                </a:solidFill>
                <a:latin typeface="Calibri"/>
                <a:ea typeface="Calibri"/>
                <a:cs typeface="Calibri"/>
                <a:sym typeface="Calibri"/>
              </a:rPr>
              <a:t>simulator</a:t>
            </a:r>
            <a:endParaRPr sz="1400">
              <a:solidFill>
                <a:schemeClr val="dk1"/>
              </a:solidFill>
              <a:latin typeface="Calibri"/>
              <a:ea typeface="Calibri"/>
              <a:cs typeface="Calibri"/>
              <a:sym typeface="Calibri"/>
            </a:endParaRPr>
          </a:p>
        </p:txBody>
      </p:sp>
      <p:pic>
        <p:nvPicPr>
          <p:cNvPr id="358" name="Google Shape;358;p6"/>
          <p:cNvPicPr preferRelativeResize="0"/>
          <p:nvPr/>
        </p:nvPicPr>
        <p:blipFill rotWithShape="1">
          <a:blip r:embed="rId8">
            <a:alphaModFix/>
          </a:blip>
          <a:srcRect b="0" l="0" r="0" t="0"/>
          <a:stretch/>
        </p:blipFill>
        <p:spPr>
          <a:xfrm>
            <a:off x="2377547" y="4647982"/>
            <a:ext cx="1488664" cy="1860330"/>
          </a:xfrm>
          <a:prstGeom prst="rect">
            <a:avLst/>
          </a:prstGeom>
          <a:noFill/>
          <a:ln>
            <a:noFill/>
          </a:ln>
        </p:spPr>
      </p:pic>
      <p:sp>
        <p:nvSpPr>
          <p:cNvPr id="359" name="Google Shape;359;p6">
            <a:hlinkClick action="ppaction://hlinksldjump" r:id="rId9"/>
          </p:cNvPr>
          <p:cNvSpPr/>
          <p:nvPr/>
        </p:nvSpPr>
        <p:spPr>
          <a:xfrm>
            <a:off x="2001624" y="3942689"/>
            <a:ext cx="2272200" cy="2559300"/>
          </a:xfrm>
          <a:prstGeom prst="rect">
            <a:avLst/>
          </a:prstGeom>
          <a:noFill/>
          <a:ln cap="flat" cmpd="sng" w="9525">
            <a:solidFill>
              <a:srgbClr val="3C73BE"/>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6"/>
          <p:cNvSpPr txBox="1"/>
          <p:nvPr/>
        </p:nvSpPr>
        <p:spPr>
          <a:xfrm>
            <a:off x="2104812" y="3947558"/>
            <a:ext cx="2063700" cy="583800"/>
          </a:xfrm>
          <a:prstGeom prst="rect">
            <a:avLst/>
          </a:prstGeom>
          <a:noFill/>
          <a:ln>
            <a:noFill/>
          </a:ln>
        </p:spPr>
        <p:txBody>
          <a:bodyPr anchorCtr="0" anchor="t" bIns="36000" lIns="36000" spcFirstLastPara="1" rIns="36000" wrap="square" tIns="36000">
            <a:spAutoFit/>
          </a:bodyPr>
          <a:lstStyle/>
          <a:p>
            <a:pPr indent="0" lvl="0" marL="0" marR="0" rtl="0" algn="l">
              <a:lnSpc>
                <a:spcPct val="137142"/>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PULSAR</a:t>
            </a:r>
            <a:endParaRPr/>
          </a:p>
          <a:p>
            <a:pPr indent="0" lvl="0" marL="0" marR="0" rtl="0" algn="l">
              <a:lnSpc>
                <a:spcPct val="100000"/>
              </a:lnSpc>
              <a:spcBef>
                <a:spcPts val="0"/>
              </a:spcBef>
              <a:spcAft>
                <a:spcPts val="0"/>
              </a:spcAft>
              <a:buClr>
                <a:srgbClr val="7F7F7F"/>
              </a:buClr>
              <a:buSzPts val="1400"/>
              <a:buFont typeface="Calibri"/>
              <a:buNone/>
            </a:pPr>
            <a:r>
              <a:rPr lang="en-US" sz="1400" u="sng">
                <a:solidFill>
                  <a:srgbClr val="7F7F7F"/>
                </a:solidFill>
                <a:latin typeface="Calibri"/>
                <a:ea typeface="Calibri"/>
                <a:cs typeface="Calibri"/>
                <a:sym typeface="Calibri"/>
                <a:hlinkClick action="ppaction://hlinksldjump" r:id="rId10">
                  <a:extLst>
                    <a:ext uri="{A12FA001-AC4F-418D-AE19-62706E023703}">
                      <ahyp:hlinkClr val="tx"/>
                    </a:ext>
                  </a:extLst>
                </a:hlinkClick>
              </a:rPr>
              <a:t>breathing</a:t>
            </a:r>
            <a:r>
              <a:rPr lang="en-US" sz="1400">
                <a:solidFill>
                  <a:srgbClr val="7D8285"/>
                </a:solidFill>
                <a:latin typeface="Calibri"/>
                <a:ea typeface="Calibri"/>
                <a:cs typeface="Calibri"/>
                <a:sym typeface="Calibri"/>
              </a:rPr>
              <a:t> machine</a:t>
            </a:r>
            <a:endParaRPr sz="1400">
              <a:solidFill>
                <a:schemeClr val="dk1"/>
              </a:solidFill>
              <a:latin typeface="Calibri"/>
              <a:ea typeface="Calibri"/>
              <a:cs typeface="Calibri"/>
              <a:sym typeface="Calibri"/>
            </a:endParaRPr>
          </a:p>
        </p:txBody>
      </p:sp>
      <p:pic>
        <p:nvPicPr>
          <p:cNvPr id="361" name="Google Shape;361;p6"/>
          <p:cNvPicPr preferRelativeResize="0"/>
          <p:nvPr/>
        </p:nvPicPr>
        <p:blipFill rotWithShape="1">
          <a:blip r:embed="rId11">
            <a:alphaModFix/>
          </a:blip>
          <a:srcRect b="0" l="0" r="0" t="0"/>
          <a:stretch/>
        </p:blipFill>
        <p:spPr>
          <a:xfrm>
            <a:off x="4871192" y="4425497"/>
            <a:ext cx="1282646" cy="2067547"/>
          </a:xfrm>
          <a:prstGeom prst="rect">
            <a:avLst/>
          </a:prstGeom>
          <a:noFill/>
          <a:ln>
            <a:noFill/>
          </a:ln>
        </p:spPr>
      </p:pic>
      <p:sp>
        <p:nvSpPr>
          <p:cNvPr id="362" name="Google Shape;362;p6">
            <a:hlinkClick action="ppaction://hlinksldjump" r:id="rId12"/>
          </p:cNvPr>
          <p:cNvSpPr/>
          <p:nvPr/>
        </p:nvSpPr>
        <p:spPr>
          <a:xfrm>
            <a:off x="4379951" y="3942689"/>
            <a:ext cx="2268300" cy="2559300"/>
          </a:xfrm>
          <a:prstGeom prst="rect">
            <a:avLst/>
          </a:prstGeom>
          <a:noFill/>
          <a:ln cap="flat" cmpd="sng" w="9525">
            <a:solidFill>
              <a:srgbClr val="3C73BE"/>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6">
            <a:hlinkClick action="ppaction://hlinksldjump" r:id="rId13"/>
          </p:cNvPr>
          <p:cNvSpPr txBox="1"/>
          <p:nvPr/>
        </p:nvSpPr>
        <p:spPr>
          <a:xfrm>
            <a:off x="4480150" y="3947558"/>
            <a:ext cx="2064600" cy="799200"/>
          </a:xfrm>
          <a:prstGeom prst="rect">
            <a:avLst/>
          </a:prstGeom>
          <a:noFill/>
          <a:ln>
            <a:noFill/>
          </a:ln>
        </p:spPr>
        <p:txBody>
          <a:bodyPr anchorCtr="0" anchor="t" bIns="36000" lIns="36000" spcFirstLastPara="1" rIns="36000" wrap="square" tIns="36000">
            <a:spAutoFit/>
          </a:bodyPr>
          <a:lstStyle/>
          <a:p>
            <a:pPr indent="0" lvl="0" marL="0" marR="0" rtl="0" algn="l">
              <a:lnSpc>
                <a:spcPct val="137142"/>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OLYMPUS</a:t>
            </a:r>
            <a:endParaRPr/>
          </a:p>
          <a:p>
            <a:pPr indent="0" lvl="0" marL="0" marR="0" rtl="0" algn="l">
              <a:lnSpc>
                <a:spcPct val="100000"/>
              </a:lnSpc>
              <a:spcBef>
                <a:spcPts val="0"/>
              </a:spcBef>
              <a:spcAft>
                <a:spcPts val="0"/>
              </a:spcAft>
              <a:buClr>
                <a:srgbClr val="7D8285"/>
              </a:buClr>
              <a:buSzPts val="1400"/>
              <a:buFont typeface="Calibri"/>
              <a:buNone/>
            </a:pPr>
            <a:r>
              <a:rPr lang="en-US" sz="1400">
                <a:solidFill>
                  <a:srgbClr val="7D8285"/>
                </a:solidFill>
                <a:latin typeface="Calibri"/>
                <a:ea typeface="Calibri"/>
                <a:cs typeface="Calibri"/>
                <a:sym typeface="Calibri"/>
              </a:rPr>
              <a:t>pressure breathing machine</a:t>
            </a:r>
            <a:endParaRPr sz="1400">
              <a:solidFill>
                <a:schemeClr val="dk1"/>
              </a:solidFill>
              <a:latin typeface="Calibri"/>
              <a:ea typeface="Calibri"/>
              <a:cs typeface="Calibri"/>
              <a:sym typeface="Calibri"/>
            </a:endParaRPr>
          </a:p>
        </p:txBody>
      </p:sp>
      <p:pic>
        <p:nvPicPr>
          <p:cNvPr id="364" name="Google Shape;364;p6"/>
          <p:cNvPicPr preferRelativeResize="0"/>
          <p:nvPr/>
        </p:nvPicPr>
        <p:blipFill rotWithShape="1">
          <a:blip r:embed="rId14">
            <a:alphaModFix/>
          </a:blip>
          <a:srcRect b="0" l="0" r="0" t="0"/>
          <a:stretch/>
        </p:blipFill>
        <p:spPr>
          <a:xfrm>
            <a:off x="6081434" y="2091870"/>
            <a:ext cx="2052496" cy="1302084"/>
          </a:xfrm>
          <a:prstGeom prst="rect">
            <a:avLst/>
          </a:prstGeom>
          <a:noFill/>
          <a:ln>
            <a:noFill/>
          </a:ln>
        </p:spPr>
      </p:pic>
      <p:sp>
        <p:nvSpPr>
          <p:cNvPr id="365" name="Google Shape;365;p6">
            <a:hlinkClick action="ppaction://hlinksldjump" r:id="rId15"/>
          </p:cNvPr>
          <p:cNvSpPr/>
          <p:nvPr/>
        </p:nvSpPr>
        <p:spPr>
          <a:xfrm>
            <a:off x="5990443" y="1271250"/>
            <a:ext cx="2268166" cy="2557342"/>
          </a:xfrm>
          <a:prstGeom prst="rect">
            <a:avLst/>
          </a:prstGeom>
          <a:noFill/>
          <a:ln cap="flat" cmpd="sng" w="9525">
            <a:solidFill>
              <a:srgbClr val="3C73BE"/>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6">
            <a:hlinkClick action="ppaction://hlinksldjump" r:id="rId16"/>
          </p:cNvPr>
          <p:cNvSpPr txBox="1"/>
          <p:nvPr/>
        </p:nvSpPr>
        <p:spPr>
          <a:xfrm>
            <a:off x="6090482" y="1278018"/>
            <a:ext cx="2064883" cy="560016"/>
          </a:xfrm>
          <a:prstGeom prst="rect">
            <a:avLst/>
          </a:prstGeom>
          <a:noFill/>
          <a:ln>
            <a:noFill/>
          </a:ln>
        </p:spPr>
        <p:txBody>
          <a:bodyPr anchorCtr="0" anchor="t" bIns="36000" lIns="36000" spcFirstLastPara="1" rIns="36000" wrap="square" tIns="36000">
            <a:spAutoFit/>
          </a:bodyPr>
          <a:lstStyle/>
          <a:p>
            <a:pPr indent="0" lvl="0" marL="0" marR="0" rtl="0" algn="l">
              <a:lnSpc>
                <a:spcPct val="120000"/>
              </a:lnSpc>
              <a:spcBef>
                <a:spcPts val="0"/>
              </a:spcBef>
              <a:spcAft>
                <a:spcPts val="0"/>
              </a:spcAft>
              <a:buClr>
                <a:srgbClr val="143C78"/>
              </a:buClr>
              <a:buSzPts val="1600"/>
              <a:buFont typeface="Calibri"/>
              <a:buNone/>
            </a:pPr>
            <a:r>
              <a:rPr b="1" lang="en-US" sz="1600">
                <a:solidFill>
                  <a:srgbClr val="143C78"/>
                </a:solidFill>
                <a:latin typeface="Calibri"/>
                <a:ea typeface="Calibri"/>
                <a:cs typeface="Calibri"/>
                <a:sym typeface="Calibri"/>
              </a:rPr>
              <a:t>MOBILE BREATH RECORDER</a:t>
            </a:r>
            <a:endParaRPr/>
          </a:p>
        </p:txBody>
      </p:sp>
      <p:sp>
        <p:nvSpPr>
          <p:cNvPr id="367" name="Google Shape;367;p6">
            <a:hlinkClick action="ppaction://hlinksldjump" r:id="rId17"/>
          </p:cNvPr>
          <p:cNvSpPr/>
          <p:nvPr/>
        </p:nvSpPr>
        <p:spPr>
          <a:xfrm>
            <a:off x="2705294" y="1271250"/>
            <a:ext cx="3180138" cy="2557342"/>
          </a:xfrm>
          <a:prstGeom prst="rect">
            <a:avLst/>
          </a:prstGeom>
          <a:noFill/>
          <a:ln cap="flat" cmpd="sng" w="9525">
            <a:solidFill>
              <a:srgbClr val="3C73BE"/>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6">
            <a:hlinkClick action="ppaction://hlinksldjump" r:id="rId18"/>
          </p:cNvPr>
          <p:cNvSpPr txBox="1"/>
          <p:nvPr/>
        </p:nvSpPr>
        <p:spPr>
          <a:xfrm>
            <a:off x="2811908" y="1278018"/>
            <a:ext cx="2281300" cy="546487"/>
          </a:xfrm>
          <a:prstGeom prst="rect">
            <a:avLst/>
          </a:prstGeom>
          <a:noFill/>
          <a:ln>
            <a:noFill/>
          </a:ln>
        </p:spPr>
        <p:txBody>
          <a:bodyPr anchorCtr="0" anchor="t" bIns="36000" lIns="36000" spcFirstLastPara="1" rIns="36000" wrap="square" tIns="36000">
            <a:spAutoFit/>
          </a:bodyPr>
          <a:lstStyle/>
          <a:p>
            <a:pPr indent="0" lvl="0" marL="0" marR="0" rtl="0" algn="l">
              <a:lnSpc>
                <a:spcPct val="137142"/>
              </a:lnSpc>
              <a:spcBef>
                <a:spcPts val="0"/>
              </a:spcBef>
              <a:spcAft>
                <a:spcPts val="0"/>
              </a:spcAft>
              <a:buClr>
                <a:srgbClr val="143C78"/>
              </a:buClr>
              <a:buSzPts val="1400"/>
              <a:buFont typeface="Calibri"/>
              <a:buNone/>
            </a:pPr>
            <a:r>
              <a:rPr b="1" lang="en-US" sz="1400">
                <a:solidFill>
                  <a:srgbClr val="143C78"/>
                </a:solidFill>
                <a:latin typeface="Calibri"/>
                <a:ea typeface="Calibri"/>
                <a:cs typeface="Calibri"/>
                <a:sym typeface="Calibri"/>
              </a:rPr>
              <a:t>OXY ROBOT</a:t>
            </a:r>
            <a:endParaRPr/>
          </a:p>
          <a:p>
            <a:pPr indent="0" lvl="0" marL="0" marR="0" rtl="0" algn="l">
              <a:lnSpc>
                <a:spcPct val="137142"/>
              </a:lnSpc>
              <a:spcBef>
                <a:spcPts val="0"/>
              </a:spcBef>
              <a:spcAft>
                <a:spcPts val="0"/>
              </a:spcAft>
              <a:buClr>
                <a:srgbClr val="7D8285"/>
              </a:buClr>
              <a:buSzPts val="1400"/>
              <a:buFont typeface="Calibri"/>
              <a:buNone/>
            </a:pPr>
            <a:r>
              <a:rPr lang="en-US" sz="1400">
                <a:solidFill>
                  <a:srgbClr val="7D8285"/>
                </a:solidFill>
                <a:latin typeface="Calibri"/>
                <a:ea typeface="Calibri"/>
                <a:cs typeface="Calibri"/>
                <a:sym typeface="Calibri"/>
              </a:rPr>
              <a:t>pressure breathing simulator</a:t>
            </a:r>
            <a:endParaRPr sz="1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7"/>
          <p:cNvSpPr txBox="1"/>
          <p:nvPr/>
        </p:nvSpPr>
        <p:spPr>
          <a:xfrm>
            <a:off x="332117" y="192750"/>
            <a:ext cx="9099883" cy="4994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Test equipment for filtering devices</a:t>
            </a:r>
            <a:endParaRPr b="1" sz="2800">
              <a:solidFill>
                <a:srgbClr val="143C78"/>
              </a:solidFill>
              <a:latin typeface="Arial Black"/>
              <a:ea typeface="Arial Black"/>
              <a:cs typeface="Arial Black"/>
              <a:sym typeface="Arial Black"/>
            </a:endParaRPr>
          </a:p>
        </p:txBody>
      </p:sp>
      <p:pic>
        <p:nvPicPr>
          <p:cNvPr id="375" name="Google Shape;375;p7"/>
          <p:cNvPicPr preferRelativeResize="0"/>
          <p:nvPr/>
        </p:nvPicPr>
        <p:blipFill rotWithShape="1">
          <a:blip r:embed="rId3">
            <a:alphaModFix/>
          </a:blip>
          <a:srcRect b="0" l="0" r="0" t="0"/>
          <a:stretch/>
        </p:blipFill>
        <p:spPr>
          <a:xfrm>
            <a:off x="494990" y="1698064"/>
            <a:ext cx="975208" cy="1522342"/>
          </a:xfrm>
          <a:prstGeom prst="rect">
            <a:avLst/>
          </a:prstGeom>
          <a:noFill/>
          <a:ln>
            <a:noFill/>
          </a:ln>
        </p:spPr>
      </p:pic>
      <p:sp>
        <p:nvSpPr>
          <p:cNvPr id="376" name="Google Shape;376;p7"/>
          <p:cNvSpPr/>
          <p:nvPr/>
        </p:nvSpPr>
        <p:spPr>
          <a:xfrm>
            <a:off x="394583" y="1012507"/>
            <a:ext cx="515910"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BOREAS</a:t>
            </a:r>
            <a:endParaRPr b="0" i="0" sz="1200" u="none" cap="none" strike="noStrike">
              <a:solidFill>
                <a:schemeClr val="dk1"/>
              </a:solidFill>
              <a:latin typeface="Calibri"/>
              <a:ea typeface="Calibri"/>
              <a:cs typeface="Calibri"/>
              <a:sym typeface="Calibri"/>
            </a:endParaRPr>
          </a:p>
        </p:txBody>
      </p:sp>
      <p:sp>
        <p:nvSpPr>
          <p:cNvPr id="377" name="Google Shape;377;p7"/>
          <p:cNvSpPr/>
          <p:nvPr/>
        </p:nvSpPr>
        <p:spPr>
          <a:xfrm>
            <a:off x="394583" y="1162886"/>
            <a:ext cx="955390"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breathing resistance</a:t>
            </a:r>
            <a:endParaRPr i="0" sz="2000" u="none" cap="none" strike="noStrike">
              <a:solidFill>
                <a:schemeClr val="dk1"/>
              </a:solidFill>
              <a:latin typeface="Calibri"/>
              <a:ea typeface="Calibri"/>
              <a:cs typeface="Calibri"/>
              <a:sym typeface="Calibri"/>
            </a:endParaRPr>
          </a:p>
        </p:txBody>
      </p:sp>
      <p:pic>
        <p:nvPicPr>
          <p:cNvPr id="378" name="Google Shape;378;p7"/>
          <p:cNvPicPr preferRelativeResize="0"/>
          <p:nvPr/>
        </p:nvPicPr>
        <p:blipFill rotWithShape="1">
          <a:blip r:embed="rId4">
            <a:alphaModFix/>
          </a:blip>
          <a:srcRect b="0" l="0" r="0" t="0"/>
          <a:stretch/>
        </p:blipFill>
        <p:spPr>
          <a:xfrm>
            <a:off x="6305744" y="1440506"/>
            <a:ext cx="1021388" cy="2064467"/>
          </a:xfrm>
          <a:prstGeom prst="rect">
            <a:avLst/>
          </a:prstGeom>
          <a:noFill/>
          <a:ln>
            <a:noFill/>
          </a:ln>
        </p:spPr>
      </p:pic>
      <p:sp>
        <p:nvSpPr>
          <p:cNvPr id="379" name="Google Shape;379;p7"/>
          <p:cNvSpPr/>
          <p:nvPr/>
        </p:nvSpPr>
        <p:spPr>
          <a:xfrm>
            <a:off x="6209838" y="1012507"/>
            <a:ext cx="738536"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MONOXIDE</a:t>
            </a:r>
            <a:endParaRPr b="0" i="0" sz="1200" u="none" cap="none" strike="noStrike">
              <a:solidFill>
                <a:schemeClr val="dk1"/>
              </a:solidFill>
              <a:latin typeface="Calibri"/>
              <a:ea typeface="Calibri"/>
              <a:cs typeface="Calibri"/>
              <a:sym typeface="Calibri"/>
            </a:endParaRPr>
          </a:p>
        </p:txBody>
      </p:sp>
      <p:sp>
        <p:nvSpPr>
          <p:cNvPr id="380" name="Google Shape;380;p7"/>
          <p:cNvSpPr/>
          <p:nvPr/>
        </p:nvSpPr>
        <p:spPr>
          <a:xfrm>
            <a:off x="6209838" y="1162886"/>
            <a:ext cx="1001877"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 CO</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content in inhaled air</a:t>
            </a:r>
            <a:endParaRPr i="0" sz="2000" u="none" cap="none" strike="noStrike">
              <a:solidFill>
                <a:schemeClr val="dk1"/>
              </a:solidFill>
              <a:latin typeface="Calibri"/>
              <a:ea typeface="Calibri"/>
              <a:cs typeface="Calibri"/>
              <a:sym typeface="Calibri"/>
            </a:endParaRPr>
          </a:p>
        </p:txBody>
      </p:sp>
      <p:pic>
        <p:nvPicPr>
          <p:cNvPr id="381" name="Google Shape;381;p7"/>
          <p:cNvPicPr preferRelativeResize="0"/>
          <p:nvPr/>
        </p:nvPicPr>
        <p:blipFill rotWithShape="1">
          <a:blip r:embed="rId5">
            <a:alphaModFix/>
          </a:blip>
          <a:srcRect b="0" l="0" r="0" t="0"/>
          <a:stretch/>
        </p:blipFill>
        <p:spPr>
          <a:xfrm>
            <a:off x="1811201" y="1698088"/>
            <a:ext cx="1303049" cy="1360560"/>
          </a:xfrm>
          <a:prstGeom prst="rect">
            <a:avLst/>
          </a:prstGeom>
          <a:noFill/>
          <a:ln>
            <a:noFill/>
          </a:ln>
        </p:spPr>
      </p:pic>
      <p:sp>
        <p:nvSpPr>
          <p:cNvPr id="382" name="Google Shape;382;p7"/>
          <p:cNvSpPr/>
          <p:nvPr/>
        </p:nvSpPr>
        <p:spPr>
          <a:xfrm>
            <a:off x="1850463" y="1012507"/>
            <a:ext cx="498278"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PULSAR</a:t>
            </a:r>
            <a:endParaRPr b="0" i="0" sz="1200" u="none" cap="none" strike="noStrike">
              <a:solidFill>
                <a:schemeClr val="dk1"/>
              </a:solidFill>
              <a:latin typeface="Calibri"/>
              <a:ea typeface="Calibri"/>
              <a:cs typeface="Calibri"/>
              <a:sym typeface="Calibri"/>
            </a:endParaRPr>
          </a:p>
        </p:txBody>
      </p:sp>
      <p:sp>
        <p:nvSpPr>
          <p:cNvPr id="383" name="Google Shape;383;p7"/>
          <p:cNvSpPr/>
          <p:nvPr/>
        </p:nvSpPr>
        <p:spPr>
          <a:xfrm>
            <a:off x="1850463" y="1162886"/>
            <a:ext cx="883255" cy="1384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7D8285"/>
              </a:buClr>
              <a:buSzPts val="900"/>
              <a:buFont typeface="Calibri"/>
              <a:buNone/>
            </a:pPr>
            <a:r>
              <a:rPr i="0" lang="en-US" sz="900" u="none" cap="none" strike="noStrike">
                <a:solidFill>
                  <a:srgbClr val="7D8285"/>
                </a:solidFill>
                <a:latin typeface="Calibri"/>
                <a:ea typeface="Calibri"/>
                <a:cs typeface="Calibri"/>
                <a:sym typeface="Calibri"/>
              </a:rPr>
              <a:t>breathing machine</a:t>
            </a:r>
            <a:endParaRPr i="0" sz="2000" u="none" cap="none" strike="noStrike">
              <a:solidFill>
                <a:schemeClr val="dk1"/>
              </a:solidFill>
              <a:latin typeface="Calibri"/>
              <a:ea typeface="Calibri"/>
              <a:cs typeface="Calibri"/>
              <a:sym typeface="Calibri"/>
            </a:endParaRPr>
          </a:p>
        </p:txBody>
      </p:sp>
      <p:pic>
        <p:nvPicPr>
          <p:cNvPr id="384" name="Google Shape;384;p7"/>
          <p:cNvPicPr preferRelativeResize="0"/>
          <p:nvPr/>
        </p:nvPicPr>
        <p:blipFill rotWithShape="1">
          <a:blip r:embed="rId6">
            <a:alphaModFix/>
          </a:blip>
          <a:srcRect b="6278" l="0" r="0" t="0"/>
          <a:stretch/>
        </p:blipFill>
        <p:spPr>
          <a:xfrm>
            <a:off x="7863357" y="1294316"/>
            <a:ext cx="3668165" cy="2260647"/>
          </a:xfrm>
          <a:prstGeom prst="rect">
            <a:avLst/>
          </a:prstGeom>
          <a:noFill/>
          <a:ln>
            <a:noFill/>
          </a:ln>
        </p:spPr>
      </p:pic>
      <p:sp>
        <p:nvSpPr>
          <p:cNvPr id="385" name="Google Shape;385;p7"/>
          <p:cNvSpPr/>
          <p:nvPr/>
        </p:nvSpPr>
        <p:spPr>
          <a:xfrm>
            <a:off x="7662411" y="1012507"/>
            <a:ext cx="697820"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DOLOMITE</a:t>
            </a:r>
            <a:endParaRPr b="0" i="0" sz="1200" u="none" cap="none" strike="noStrike">
              <a:solidFill>
                <a:schemeClr val="dk1"/>
              </a:solidFill>
              <a:latin typeface="Calibri"/>
              <a:ea typeface="Calibri"/>
              <a:cs typeface="Calibri"/>
              <a:sym typeface="Calibri"/>
            </a:endParaRPr>
          </a:p>
        </p:txBody>
      </p:sp>
      <p:sp>
        <p:nvSpPr>
          <p:cNvPr id="386" name="Google Shape;386;p7"/>
          <p:cNvSpPr/>
          <p:nvPr/>
        </p:nvSpPr>
        <p:spPr>
          <a:xfrm>
            <a:off x="7662411" y="1162886"/>
            <a:ext cx="1290418"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 filters resistance</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to dolomite dust clogging</a:t>
            </a:r>
            <a:endParaRPr i="0" sz="900" u="none" cap="none" strike="noStrike">
              <a:solidFill>
                <a:schemeClr val="dk1"/>
              </a:solidFill>
              <a:latin typeface="Calibri"/>
              <a:ea typeface="Calibri"/>
              <a:cs typeface="Calibri"/>
              <a:sym typeface="Calibri"/>
            </a:endParaRPr>
          </a:p>
        </p:txBody>
      </p:sp>
      <p:pic>
        <p:nvPicPr>
          <p:cNvPr id="387" name="Google Shape;387;p7"/>
          <p:cNvPicPr preferRelativeResize="0"/>
          <p:nvPr/>
        </p:nvPicPr>
        <p:blipFill rotWithShape="1">
          <a:blip r:embed="rId7">
            <a:alphaModFix/>
          </a:blip>
          <a:srcRect b="3166" l="0" r="0" t="0"/>
          <a:stretch/>
        </p:blipFill>
        <p:spPr>
          <a:xfrm>
            <a:off x="565671" y="4157132"/>
            <a:ext cx="2200015" cy="2067456"/>
          </a:xfrm>
          <a:prstGeom prst="rect">
            <a:avLst/>
          </a:prstGeom>
          <a:noFill/>
          <a:ln>
            <a:noFill/>
          </a:ln>
        </p:spPr>
      </p:pic>
      <p:sp>
        <p:nvSpPr>
          <p:cNvPr id="388" name="Google Shape;388;p7"/>
          <p:cNvSpPr/>
          <p:nvPr/>
        </p:nvSpPr>
        <p:spPr>
          <a:xfrm>
            <a:off x="397888" y="3692911"/>
            <a:ext cx="777585"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SILICA DUST</a:t>
            </a:r>
            <a:endParaRPr b="0" i="0" sz="1200" u="none" cap="none" strike="noStrike">
              <a:solidFill>
                <a:schemeClr val="dk1"/>
              </a:solidFill>
              <a:latin typeface="Calibri"/>
              <a:ea typeface="Calibri"/>
              <a:cs typeface="Calibri"/>
              <a:sym typeface="Calibri"/>
            </a:endParaRPr>
          </a:p>
        </p:txBody>
      </p:sp>
      <p:sp>
        <p:nvSpPr>
          <p:cNvPr id="389" name="Google Shape;389;p7"/>
          <p:cNvSpPr/>
          <p:nvPr/>
        </p:nvSpPr>
        <p:spPr>
          <a:xfrm>
            <a:off x="397888" y="3843290"/>
            <a:ext cx="1290418"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 filters resistance</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to silica dust clogging</a:t>
            </a:r>
            <a:endParaRPr i="0" sz="2000" u="none" cap="none" strike="noStrike">
              <a:solidFill>
                <a:schemeClr val="dk1"/>
              </a:solidFill>
              <a:latin typeface="Calibri"/>
              <a:ea typeface="Calibri"/>
              <a:cs typeface="Calibri"/>
              <a:sym typeface="Calibri"/>
            </a:endParaRPr>
          </a:p>
        </p:txBody>
      </p:sp>
      <p:pic>
        <p:nvPicPr>
          <p:cNvPr id="390" name="Google Shape;390;p7"/>
          <p:cNvPicPr preferRelativeResize="0"/>
          <p:nvPr/>
        </p:nvPicPr>
        <p:blipFill rotWithShape="1">
          <a:blip r:embed="rId8">
            <a:alphaModFix/>
          </a:blip>
          <a:srcRect b="14800" l="0" r="0" t="0"/>
          <a:stretch/>
        </p:blipFill>
        <p:spPr>
          <a:xfrm>
            <a:off x="6678084" y="4139539"/>
            <a:ext cx="1668823" cy="2074649"/>
          </a:xfrm>
          <a:prstGeom prst="rect">
            <a:avLst/>
          </a:prstGeom>
          <a:noFill/>
          <a:ln>
            <a:noFill/>
          </a:ln>
        </p:spPr>
      </p:pic>
      <p:sp>
        <p:nvSpPr>
          <p:cNvPr id="391" name="Google Shape;391;p7"/>
          <p:cNvSpPr/>
          <p:nvPr/>
        </p:nvSpPr>
        <p:spPr>
          <a:xfrm>
            <a:off x="6213143" y="3692911"/>
            <a:ext cx="653833"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SALT MIST</a:t>
            </a:r>
            <a:endParaRPr b="0" i="0" sz="1200" u="none" cap="none" strike="noStrike">
              <a:solidFill>
                <a:schemeClr val="dk1"/>
              </a:solidFill>
              <a:latin typeface="Calibri"/>
              <a:ea typeface="Calibri"/>
              <a:cs typeface="Calibri"/>
              <a:sym typeface="Calibri"/>
            </a:endParaRPr>
          </a:p>
        </p:txBody>
      </p:sp>
      <p:sp>
        <p:nvSpPr>
          <p:cNvPr id="392" name="Google Shape;392;p7"/>
          <p:cNvSpPr/>
          <p:nvPr/>
        </p:nvSpPr>
        <p:spPr>
          <a:xfrm>
            <a:off x="6213143" y="3843290"/>
            <a:ext cx="1729641"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 total inward leakage (TIL) </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with using NaCl aerosol</a:t>
            </a:r>
            <a:endParaRPr i="0" sz="2000" u="none" cap="none" strike="noStrike">
              <a:solidFill>
                <a:schemeClr val="dk1"/>
              </a:solidFill>
              <a:latin typeface="Calibri"/>
              <a:ea typeface="Calibri"/>
              <a:cs typeface="Calibri"/>
              <a:sym typeface="Calibri"/>
            </a:endParaRPr>
          </a:p>
        </p:txBody>
      </p:sp>
      <p:pic>
        <p:nvPicPr>
          <p:cNvPr id="393" name="Google Shape;393;p7"/>
          <p:cNvPicPr preferRelativeResize="0"/>
          <p:nvPr/>
        </p:nvPicPr>
        <p:blipFill rotWithShape="1">
          <a:blip r:embed="rId9">
            <a:alphaModFix/>
          </a:blip>
          <a:srcRect b="7165" l="0" r="0" t="0"/>
          <a:stretch/>
        </p:blipFill>
        <p:spPr>
          <a:xfrm>
            <a:off x="9639854" y="4135051"/>
            <a:ext cx="1638928" cy="2079137"/>
          </a:xfrm>
          <a:prstGeom prst="rect">
            <a:avLst/>
          </a:prstGeom>
          <a:noFill/>
          <a:ln>
            <a:noFill/>
          </a:ln>
        </p:spPr>
      </p:pic>
      <p:sp>
        <p:nvSpPr>
          <p:cNvPr id="394" name="Google Shape;394;p7"/>
          <p:cNvSpPr/>
          <p:nvPr/>
        </p:nvSpPr>
        <p:spPr>
          <a:xfrm>
            <a:off x="9116638" y="3692911"/>
            <a:ext cx="477054"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ELEGAS</a:t>
            </a:r>
            <a:endParaRPr b="0" i="0" sz="1200" u="none" cap="none" strike="noStrike">
              <a:solidFill>
                <a:schemeClr val="dk1"/>
              </a:solidFill>
              <a:latin typeface="Calibri"/>
              <a:ea typeface="Calibri"/>
              <a:cs typeface="Calibri"/>
              <a:sym typeface="Calibri"/>
            </a:endParaRPr>
          </a:p>
        </p:txBody>
      </p:sp>
      <p:sp>
        <p:nvSpPr>
          <p:cNvPr id="395" name="Google Shape;395;p7"/>
          <p:cNvSpPr/>
          <p:nvPr/>
        </p:nvSpPr>
        <p:spPr>
          <a:xfrm>
            <a:off x="9116638" y="3843290"/>
            <a:ext cx="1703993"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 total inward leakage (TIL)</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with using SF</a:t>
            </a:r>
            <a:r>
              <a:rPr baseline="-25000" lang="en-US" sz="900">
                <a:solidFill>
                  <a:srgbClr val="7D8285"/>
                </a:solidFill>
                <a:latin typeface="Calibri"/>
                <a:ea typeface="Calibri"/>
                <a:cs typeface="Calibri"/>
                <a:sym typeface="Calibri"/>
              </a:rPr>
              <a:t>6</a:t>
            </a:r>
            <a:endParaRPr baseline="-25000" i="0" sz="2000" u="none" cap="none" strike="noStrike">
              <a:solidFill>
                <a:schemeClr val="dk1"/>
              </a:solidFill>
              <a:latin typeface="Calibri"/>
              <a:ea typeface="Calibri"/>
              <a:cs typeface="Calibri"/>
              <a:sym typeface="Calibri"/>
            </a:endParaRPr>
          </a:p>
        </p:txBody>
      </p:sp>
      <p:pic>
        <p:nvPicPr>
          <p:cNvPr id="396" name="Google Shape;396;p7"/>
          <p:cNvPicPr preferRelativeResize="0"/>
          <p:nvPr/>
        </p:nvPicPr>
        <p:blipFill rotWithShape="1">
          <a:blip r:embed="rId10">
            <a:alphaModFix/>
          </a:blip>
          <a:srcRect b="0" l="0" r="0" t="0"/>
          <a:stretch/>
        </p:blipFill>
        <p:spPr>
          <a:xfrm>
            <a:off x="3340650" y="4619425"/>
            <a:ext cx="2611800" cy="1475914"/>
          </a:xfrm>
          <a:prstGeom prst="rect">
            <a:avLst/>
          </a:prstGeom>
          <a:noFill/>
          <a:ln>
            <a:noFill/>
          </a:ln>
        </p:spPr>
      </p:pic>
      <p:sp>
        <p:nvSpPr>
          <p:cNvPr id="397" name="Google Shape;397;p7"/>
          <p:cNvSpPr/>
          <p:nvPr/>
        </p:nvSpPr>
        <p:spPr>
          <a:xfrm>
            <a:off x="3302898" y="3692911"/>
            <a:ext cx="782700" cy="184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DYNAMICS</a:t>
            </a:r>
            <a:endParaRPr b="0" i="0" sz="1200" u="none" cap="none" strike="noStrike">
              <a:solidFill>
                <a:schemeClr val="dk1"/>
              </a:solidFill>
              <a:latin typeface="Calibri"/>
              <a:ea typeface="Calibri"/>
              <a:cs typeface="Calibri"/>
              <a:sym typeface="Calibri"/>
            </a:endParaRPr>
          </a:p>
        </p:txBody>
      </p:sp>
      <p:sp>
        <p:nvSpPr>
          <p:cNvPr id="398" name="Google Shape;398;p7"/>
          <p:cNvSpPr/>
          <p:nvPr/>
        </p:nvSpPr>
        <p:spPr>
          <a:xfrm>
            <a:off x="3340638" y="3857925"/>
            <a:ext cx="2611800" cy="2769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evaluation of gas, vapor and </a:t>
            </a:r>
            <a:endParaRPr sz="900">
              <a:solidFill>
                <a:srgbClr val="7D8285"/>
              </a:solidFill>
              <a:latin typeface="Calibri"/>
              <a:ea typeface="Calibri"/>
              <a:cs typeface="Calibri"/>
              <a:sym typeface="Calibri"/>
            </a:endParaRPr>
          </a:p>
          <a:p>
            <a:pPr indent="0" lvl="0" marL="0" marR="0" rtl="0" algn="l">
              <a:spcBef>
                <a:spcPts val="0"/>
              </a:spcBef>
              <a:spcAft>
                <a:spcPts val="0"/>
              </a:spcAft>
              <a:buNone/>
            </a:pPr>
            <a:r>
              <a:rPr lang="en-US" sz="900">
                <a:solidFill>
                  <a:srgbClr val="7D8285"/>
                </a:solidFill>
                <a:latin typeface="Calibri"/>
                <a:ea typeface="Calibri"/>
                <a:cs typeface="Calibri"/>
                <a:sym typeface="Calibri"/>
              </a:rPr>
              <a:t>combined filters capacity </a:t>
            </a:r>
            <a:endParaRPr i="0" sz="2000" u="none" cap="none" strike="noStrike">
              <a:solidFill>
                <a:schemeClr val="dk1"/>
              </a:solidFill>
              <a:latin typeface="Calibri"/>
              <a:ea typeface="Calibri"/>
              <a:cs typeface="Calibri"/>
              <a:sym typeface="Calibri"/>
            </a:endParaRPr>
          </a:p>
        </p:txBody>
      </p:sp>
      <p:pic>
        <p:nvPicPr>
          <p:cNvPr id="399" name="Google Shape;399;p7"/>
          <p:cNvPicPr preferRelativeResize="0"/>
          <p:nvPr/>
        </p:nvPicPr>
        <p:blipFill rotWithShape="1">
          <a:blip r:embed="rId11">
            <a:alphaModFix/>
          </a:blip>
          <a:srcRect b="0" l="0" r="0" t="0"/>
          <a:stretch/>
        </p:blipFill>
        <p:spPr>
          <a:xfrm>
            <a:off x="3391182" y="1575094"/>
            <a:ext cx="1023052" cy="1649097"/>
          </a:xfrm>
          <a:prstGeom prst="rect">
            <a:avLst/>
          </a:prstGeom>
          <a:noFill/>
          <a:ln>
            <a:noFill/>
          </a:ln>
        </p:spPr>
      </p:pic>
      <p:sp>
        <p:nvSpPr>
          <p:cNvPr id="400" name="Google Shape;400;p7"/>
          <p:cNvSpPr/>
          <p:nvPr/>
        </p:nvSpPr>
        <p:spPr>
          <a:xfrm>
            <a:off x="3301384" y="1012507"/>
            <a:ext cx="626069"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OLYMPUS</a:t>
            </a:r>
            <a:endParaRPr b="0" i="0" sz="1200" u="none" cap="none" strike="noStrike">
              <a:solidFill>
                <a:schemeClr val="dk1"/>
              </a:solidFill>
              <a:latin typeface="Calibri"/>
              <a:ea typeface="Calibri"/>
              <a:cs typeface="Calibri"/>
              <a:sym typeface="Calibri"/>
            </a:endParaRPr>
          </a:p>
        </p:txBody>
      </p:sp>
      <p:sp>
        <p:nvSpPr>
          <p:cNvPr id="401" name="Google Shape;401;p7"/>
          <p:cNvSpPr/>
          <p:nvPr/>
        </p:nvSpPr>
        <p:spPr>
          <a:xfrm>
            <a:off x="3301384" y="1162886"/>
            <a:ext cx="888064" cy="27699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pressure breathing</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machine</a:t>
            </a:r>
            <a:endParaRPr i="0" sz="2000" u="none" cap="none" strike="noStrike">
              <a:solidFill>
                <a:schemeClr val="dk1"/>
              </a:solidFill>
              <a:latin typeface="Calibri"/>
              <a:ea typeface="Calibri"/>
              <a:cs typeface="Calibri"/>
              <a:sym typeface="Calibri"/>
            </a:endParaRPr>
          </a:p>
        </p:txBody>
      </p:sp>
      <p:pic>
        <p:nvPicPr>
          <p:cNvPr id="402" name="Google Shape;402;p7"/>
          <p:cNvPicPr preferRelativeResize="0"/>
          <p:nvPr/>
        </p:nvPicPr>
        <p:blipFill rotWithShape="1">
          <a:blip r:embed="rId12">
            <a:alphaModFix/>
          </a:blip>
          <a:srcRect b="3665" l="0" r="0" t="0"/>
          <a:stretch/>
        </p:blipFill>
        <p:spPr>
          <a:xfrm>
            <a:off x="4788500" y="1479896"/>
            <a:ext cx="1160399" cy="2068168"/>
          </a:xfrm>
          <a:prstGeom prst="rect">
            <a:avLst/>
          </a:prstGeom>
          <a:noFill/>
          <a:ln>
            <a:noFill/>
          </a:ln>
        </p:spPr>
      </p:pic>
      <p:sp>
        <p:nvSpPr>
          <p:cNvPr id="403" name="Google Shape;403;p7"/>
          <p:cNvSpPr/>
          <p:nvPr/>
        </p:nvSpPr>
        <p:spPr>
          <a:xfrm>
            <a:off x="4755611" y="1012507"/>
            <a:ext cx="538161"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497E"/>
              </a:buClr>
              <a:buSzPts val="1200"/>
              <a:buFont typeface="Calibri"/>
              <a:buNone/>
            </a:pPr>
            <a:r>
              <a:rPr b="1" i="0" lang="en-US" sz="1200" u="none" cap="none" strike="noStrike">
                <a:solidFill>
                  <a:srgbClr val="00497E"/>
                </a:solidFill>
                <a:latin typeface="Calibri"/>
                <a:ea typeface="Calibri"/>
                <a:cs typeface="Calibri"/>
                <a:sym typeface="Calibri"/>
              </a:rPr>
              <a:t>DIOXIDE</a:t>
            </a:r>
            <a:endParaRPr b="0" i="0" sz="1200" u="none" cap="none" strike="noStrike">
              <a:solidFill>
                <a:schemeClr val="dk1"/>
              </a:solidFill>
              <a:latin typeface="Calibri"/>
              <a:ea typeface="Calibri"/>
              <a:cs typeface="Calibri"/>
              <a:sym typeface="Calibri"/>
            </a:endParaRPr>
          </a:p>
        </p:txBody>
      </p:sp>
      <p:sp>
        <p:nvSpPr>
          <p:cNvPr id="404" name="Google Shape;404;p7"/>
          <p:cNvSpPr/>
          <p:nvPr/>
        </p:nvSpPr>
        <p:spPr>
          <a:xfrm>
            <a:off x="4755611" y="1162886"/>
            <a:ext cx="695703" cy="4154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900">
                <a:solidFill>
                  <a:srgbClr val="7D8285"/>
                </a:solidFill>
                <a:latin typeface="Calibri"/>
                <a:ea typeface="Calibri"/>
                <a:cs typeface="Calibri"/>
                <a:sym typeface="Calibri"/>
              </a:rPr>
              <a:t>measuring CO</a:t>
            </a:r>
            <a:r>
              <a:rPr baseline="-25000" lang="en-US" sz="900">
                <a:solidFill>
                  <a:srgbClr val="7D8285"/>
                </a:solidFill>
                <a:latin typeface="Calibri"/>
                <a:ea typeface="Calibri"/>
                <a:cs typeface="Calibri"/>
                <a:sym typeface="Calibri"/>
              </a:rPr>
              <a:t>2</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content in the</a:t>
            </a:r>
            <a:br>
              <a:rPr lang="en-US" sz="900">
                <a:solidFill>
                  <a:srgbClr val="7D8285"/>
                </a:solidFill>
                <a:latin typeface="Calibri"/>
                <a:ea typeface="Calibri"/>
                <a:cs typeface="Calibri"/>
                <a:sym typeface="Calibri"/>
              </a:rPr>
            </a:br>
            <a:r>
              <a:rPr lang="en-US" sz="900">
                <a:solidFill>
                  <a:srgbClr val="7D8285"/>
                </a:solidFill>
                <a:latin typeface="Calibri"/>
                <a:ea typeface="Calibri"/>
                <a:cs typeface="Calibri"/>
                <a:sym typeface="Calibri"/>
              </a:rPr>
              <a:t>«dead space»</a:t>
            </a:r>
            <a:endParaRPr i="0" sz="2000" u="none" cap="none" strike="noStrike">
              <a:solidFill>
                <a:schemeClr val="dk1"/>
              </a:solidFill>
              <a:latin typeface="Calibri"/>
              <a:ea typeface="Calibri"/>
              <a:cs typeface="Calibri"/>
              <a:sym typeface="Calibri"/>
            </a:endParaRPr>
          </a:p>
        </p:txBody>
      </p:sp>
      <p:sp>
        <p:nvSpPr>
          <p:cNvPr id="405" name="Google Shape;405;p7">
            <a:hlinkClick action="ppaction://hlinksldjump" r:id="rId13"/>
          </p:cNvPr>
          <p:cNvSpPr/>
          <p:nvPr/>
        </p:nvSpPr>
        <p:spPr>
          <a:xfrm>
            <a:off x="331787" y="981108"/>
            <a:ext cx="1360033" cy="2587862"/>
          </a:xfrm>
          <a:custGeom>
            <a:rect b="b" l="l" r="r" t="t"/>
            <a:pathLst>
              <a:path extrusionOk="0" h="1566" w="823">
                <a:moveTo>
                  <a:pt x="823" y="1566"/>
                </a:moveTo>
                <a:lnTo>
                  <a:pt x="0" y="1566"/>
                </a:lnTo>
                <a:lnTo>
                  <a:pt x="0" y="0"/>
                </a:lnTo>
                <a:lnTo>
                  <a:pt x="823" y="0"/>
                </a:lnTo>
                <a:lnTo>
                  <a:pt x="823" y="1566"/>
                </a:lnTo>
                <a:close/>
                <a:moveTo>
                  <a:pt x="6" y="1558"/>
                </a:moveTo>
                <a:lnTo>
                  <a:pt x="815" y="1558"/>
                </a:lnTo>
                <a:lnTo>
                  <a:pt x="815" y="6"/>
                </a:lnTo>
                <a:lnTo>
                  <a:pt x="6" y="6"/>
                </a:lnTo>
                <a:lnTo>
                  <a:pt x="6" y="155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7">
            <a:hlinkClick action="ppaction://hlinksldjump" r:id="rId14"/>
          </p:cNvPr>
          <p:cNvSpPr/>
          <p:nvPr/>
        </p:nvSpPr>
        <p:spPr>
          <a:xfrm>
            <a:off x="6143736" y="981108"/>
            <a:ext cx="1358380" cy="2587862"/>
          </a:xfrm>
          <a:custGeom>
            <a:rect b="b" l="l" r="r" t="t"/>
            <a:pathLst>
              <a:path extrusionOk="0" h="1566" w="822">
                <a:moveTo>
                  <a:pt x="822" y="1566"/>
                </a:moveTo>
                <a:lnTo>
                  <a:pt x="0" y="1566"/>
                </a:lnTo>
                <a:lnTo>
                  <a:pt x="0" y="0"/>
                </a:lnTo>
                <a:lnTo>
                  <a:pt x="822" y="0"/>
                </a:lnTo>
                <a:lnTo>
                  <a:pt x="822" y="1566"/>
                </a:lnTo>
                <a:close/>
                <a:moveTo>
                  <a:pt x="6" y="1558"/>
                </a:moveTo>
                <a:lnTo>
                  <a:pt x="817" y="1558"/>
                </a:lnTo>
                <a:lnTo>
                  <a:pt x="817" y="6"/>
                </a:lnTo>
                <a:lnTo>
                  <a:pt x="6" y="6"/>
                </a:lnTo>
                <a:lnTo>
                  <a:pt x="6" y="155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7">
            <a:hlinkClick action="ppaction://hlinksldjump" r:id="rId15"/>
          </p:cNvPr>
          <p:cNvSpPr/>
          <p:nvPr/>
        </p:nvSpPr>
        <p:spPr>
          <a:xfrm>
            <a:off x="1782709" y="981108"/>
            <a:ext cx="1360033" cy="2587862"/>
          </a:xfrm>
          <a:custGeom>
            <a:rect b="b" l="l" r="r" t="t"/>
            <a:pathLst>
              <a:path extrusionOk="0" h="1566" w="823">
                <a:moveTo>
                  <a:pt x="823" y="1566"/>
                </a:moveTo>
                <a:lnTo>
                  <a:pt x="0" y="1566"/>
                </a:lnTo>
                <a:lnTo>
                  <a:pt x="0" y="0"/>
                </a:lnTo>
                <a:lnTo>
                  <a:pt x="823" y="0"/>
                </a:lnTo>
                <a:lnTo>
                  <a:pt x="823" y="1566"/>
                </a:lnTo>
                <a:close/>
                <a:moveTo>
                  <a:pt x="6" y="1558"/>
                </a:moveTo>
                <a:lnTo>
                  <a:pt x="817" y="1558"/>
                </a:lnTo>
                <a:lnTo>
                  <a:pt x="817" y="6"/>
                </a:lnTo>
                <a:lnTo>
                  <a:pt x="6" y="6"/>
                </a:lnTo>
                <a:lnTo>
                  <a:pt x="6" y="155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7">
            <a:hlinkClick action="ppaction://hlinksldjump" r:id="rId16"/>
          </p:cNvPr>
          <p:cNvSpPr/>
          <p:nvPr/>
        </p:nvSpPr>
        <p:spPr>
          <a:xfrm>
            <a:off x="7594658" y="981108"/>
            <a:ext cx="4265181" cy="2587862"/>
          </a:xfrm>
          <a:custGeom>
            <a:rect b="b" l="l" r="r" t="t"/>
            <a:pathLst>
              <a:path extrusionOk="0" h="1566" w="2581">
                <a:moveTo>
                  <a:pt x="2581" y="1566"/>
                </a:moveTo>
                <a:lnTo>
                  <a:pt x="0" y="1566"/>
                </a:lnTo>
                <a:lnTo>
                  <a:pt x="0" y="0"/>
                </a:lnTo>
                <a:lnTo>
                  <a:pt x="2581" y="0"/>
                </a:lnTo>
                <a:lnTo>
                  <a:pt x="2581" y="1566"/>
                </a:lnTo>
                <a:close/>
                <a:moveTo>
                  <a:pt x="8" y="1558"/>
                </a:moveTo>
                <a:lnTo>
                  <a:pt x="2575" y="1558"/>
                </a:lnTo>
                <a:lnTo>
                  <a:pt x="2575" y="6"/>
                </a:lnTo>
                <a:lnTo>
                  <a:pt x="8" y="6"/>
                </a:lnTo>
                <a:lnTo>
                  <a:pt x="8" y="155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7">
            <a:hlinkClick action="ppaction://hlinksldjump" r:id="rId17"/>
          </p:cNvPr>
          <p:cNvSpPr/>
          <p:nvPr/>
        </p:nvSpPr>
        <p:spPr>
          <a:xfrm>
            <a:off x="3236935" y="981108"/>
            <a:ext cx="1360033" cy="2587862"/>
          </a:xfrm>
          <a:custGeom>
            <a:rect b="b" l="l" r="r" t="t"/>
            <a:pathLst>
              <a:path extrusionOk="0" h="1566" w="823">
                <a:moveTo>
                  <a:pt x="823" y="1566"/>
                </a:moveTo>
                <a:lnTo>
                  <a:pt x="0" y="1566"/>
                </a:lnTo>
                <a:lnTo>
                  <a:pt x="0" y="0"/>
                </a:lnTo>
                <a:lnTo>
                  <a:pt x="823" y="0"/>
                </a:lnTo>
                <a:lnTo>
                  <a:pt x="823" y="1566"/>
                </a:lnTo>
                <a:close/>
                <a:moveTo>
                  <a:pt x="6" y="1558"/>
                </a:moveTo>
                <a:lnTo>
                  <a:pt x="815" y="1558"/>
                </a:lnTo>
                <a:lnTo>
                  <a:pt x="815" y="6"/>
                </a:lnTo>
                <a:lnTo>
                  <a:pt x="6" y="6"/>
                </a:lnTo>
                <a:lnTo>
                  <a:pt x="6" y="155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7">
            <a:hlinkClick action="ppaction://hlinksldjump" r:id="rId18"/>
          </p:cNvPr>
          <p:cNvSpPr/>
          <p:nvPr/>
        </p:nvSpPr>
        <p:spPr>
          <a:xfrm>
            <a:off x="4689510" y="981108"/>
            <a:ext cx="1358380" cy="2587862"/>
          </a:xfrm>
          <a:custGeom>
            <a:rect b="b" l="l" r="r" t="t"/>
            <a:pathLst>
              <a:path extrusionOk="0" h="1566" w="822">
                <a:moveTo>
                  <a:pt x="822" y="1566"/>
                </a:moveTo>
                <a:lnTo>
                  <a:pt x="0" y="1566"/>
                </a:lnTo>
                <a:lnTo>
                  <a:pt x="0" y="0"/>
                </a:lnTo>
                <a:lnTo>
                  <a:pt x="822" y="0"/>
                </a:lnTo>
                <a:lnTo>
                  <a:pt x="822" y="1566"/>
                </a:lnTo>
                <a:close/>
                <a:moveTo>
                  <a:pt x="6" y="1558"/>
                </a:moveTo>
                <a:lnTo>
                  <a:pt x="817" y="1558"/>
                </a:lnTo>
                <a:lnTo>
                  <a:pt x="817" y="6"/>
                </a:lnTo>
                <a:lnTo>
                  <a:pt x="6" y="6"/>
                </a:lnTo>
                <a:lnTo>
                  <a:pt x="6" y="155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7">
            <a:hlinkClick action="ppaction://hlinksldjump" r:id="rId19"/>
          </p:cNvPr>
          <p:cNvSpPr/>
          <p:nvPr/>
        </p:nvSpPr>
        <p:spPr>
          <a:xfrm>
            <a:off x="335092" y="3661512"/>
            <a:ext cx="2810954" cy="2571337"/>
          </a:xfrm>
          <a:custGeom>
            <a:rect b="b" l="l" r="r" t="t"/>
            <a:pathLst>
              <a:path extrusionOk="0" h="1556" w="1701">
                <a:moveTo>
                  <a:pt x="1701" y="1556"/>
                </a:moveTo>
                <a:lnTo>
                  <a:pt x="0" y="1556"/>
                </a:lnTo>
                <a:lnTo>
                  <a:pt x="0" y="0"/>
                </a:lnTo>
                <a:lnTo>
                  <a:pt x="1701" y="0"/>
                </a:lnTo>
                <a:lnTo>
                  <a:pt x="1701" y="1556"/>
                </a:lnTo>
                <a:close/>
                <a:moveTo>
                  <a:pt x="6" y="1548"/>
                </a:moveTo>
                <a:lnTo>
                  <a:pt x="1695" y="1548"/>
                </a:lnTo>
                <a:lnTo>
                  <a:pt x="1695" y="5"/>
                </a:lnTo>
                <a:lnTo>
                  <a:pt x="6" y="5"/>
                </a:lnTo>
                <a:lnTo>
                  <a:pt x="6" y="154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7">
            <a:hlinkClick action="ppaction://hlinksldjump" r:id="rId20"/>
          </p:cNvPr>
          <p:cNvSpPr/>
          <p:nvPr/>
        </p:nvSpPr>
        <p:spPr>
          <a:xfrm>
            <a:off x="6147041" y="3661512"/>
            <a:ext cx="2810954" cy="2571337"/>
          </a:xfrm>
          <a:custGeom>
            <a:rect b="b" l="l" r="r" t="t"/>
            <a:pathLst>
              <a:path extrusionOk="0" h="1556" w="1701">
                <a:moveTo>
                  <a:pt x="1701" y="1556"/>
                </a:moveTo>
                <a:lnTo>
                  <a:pt x="0" y="1556"/>
                </a:lnTo>
                <a:lnTo>
                  <a:pt x="0" y="0"/>
                </a:lnTo>
                <a:lnTo>
                  <a:pt x="1701" y="0"/>
                </a:lnTo>
                <a:lnTo>
                  <a:pt x="1701" y="1556"/>
                </a:lnTo>
                <a:close/>
                <a:moveTo>
                  <a:pt x="6" y="1548"/>
                </a:moveTo>
                <a:lnTo>
                  <a:pt x="1695" y="1548"/>
                </a:lnTo>
                <a:lnTo>
                  <a:pt x="1695" y="5"/>
                </a:lnTo>
                <a:lnTo>
                  <a:pt x="6" y="5"/>
                </a:lnTo>
                <a:lnTo>
                  <a:pt x="6" y="154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7">
            <a:hlinkClick action="ppaction://hlinksldjump" r:id="rId21"/>
          </p:cNvPr>
          <p:cNvSpPr/>
          <p:nvPr/>
        </p:nvSpPr>
        <p:spPr>
          <a:xfrm>
            <a:off x="9052190" y="3661512"/>
            <a:ext cx="2814259" cy="2571337"/>
          </a:xfrm>
          <a:custGeom>
            <a:rect b="b" l="l" r="r" t="t"/>
            <a:pathLst>
              <a:path extrusionOk="0" h="1556" w="1703">
                <a:moveTo>
                  <a:pt x="1703" y="1556"/>
                </a:moveTo>
                <a:lnTo>
                  <a:pt x="0" y="1556"/>
                </a:lnTo>
                <a:lnTo>
                  <a:pt x="0" y="0"/>
                </a:lnTo>
                <a:lnTo>
                  <a:pt x="1703" y="0"/>
                </a:lnTo>
                <a:lnTo>
                  <a:pt x="1703" y="1556"/>
                </a:lnTo>
                <a:close/>
                <a:moveTo>
                  <a:pt x="6" y="1548"/>
                </a:moveTo>
                <a:lnTo>
                  <a:pt x="1695" y="1548"/>
                </a:lnTo>
                <a:lnTo>
                  <a:pt x="1695" y="5"/>
                </a:lnTo>
                <a:lnTo>
                  <a:pt x="6" y="5"/>
                </a:lnTo>
                <a:lnTo>
                  <a:pt x="6" y="1548"/>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7">
            <a:hlinkClick action="ppaction://hlinksldjump" r:id="rId22"/>
          </p:cNvPr>
          <p:cNvSpPr/>
          <p:nvPr/>
        </p:nvSpPr>
        <p:spPr>
          <a:xfrm>
            <a:off x="3241075" y="3661488"/>
            <a:ext cx="2810949" cy="2571351"/>
          </a:xfrm>
          <a:custGeom>
            <a:rect b="b" l="l" r="r" t="t"/>
            <a:pathLst>
              <a:path extrusionOk="0" h="756" w="1701">
                <a:moveTo>
                  <a:pt x="1701" y="756"/>
                </a:moveTo>
                <a:lnTo>
                  <a:pt x="0" y="756"/>
                </a:lnTo>
                <a:lnTo>
                  <a:pt x="0" y="0"/>
                </a:lnTo>
                <a:lnTo>
                  <a:pt x="1701" y="0"/>
                </a:lnTo>
                <a:lnTo>
                  <a:pt x="1701" y="756"/>
                </a:lnTo>
                <a:close/>
                <a:moveTo>
                  <a:pt x="6" y="750"/>
                </a:moveTo>
                <a:lnTo>
                  <a:pt x="1695" y="750"/>
                </a:lnTo>
                <a:lnTo>
                  <a:pt x="1695" y="5"/>
                </a:lnTo>
                <a:lnTo>
                  <a:pt x="6" y="5"/>
                </a:lnTo>
                <a:lnTo>
                  <a:pt x="6" y="750"/>
                </a:lnTo>
                <a:close/>
              </a:path>
            </a:pathLst>
          </a:custGeom>
          <a:solidFill>
            <a:srgbClr val="3973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D64"/>
        </a:solidFill>
      </p:bgPr>
    </p:bg>
    <p:spTree>
      <p:nvGrpSpPr>
        <p:cNvPr id="419" name="Shape 419"/>
        <p:cNvGrpSpPr/>
        <p:nvPr/>
      </p:nvGrpSpPr>
      <p:grpSpPr>
        <a:xfrm>
          <a:off x="0" y="0"/>
          <a:ext cx="0" cy="0"/>
          <a:chOff x="0" y="0"/>
          <a:chExt cx="0" cy="0"/>
        </a:xfrm>
      </p:grpSpPr>
      <p:sp>
        <p:nvSpPr>
          <p:cNvPr id="420" name="Google Shape;420;p8"/>
          <p:cNvSpPr txBox="1"/>
          <p:nvPr/>
        </p:nvSpPr>
        <p:spPr>
          <a:xfrm>
            <a:off x="273935" y="231489"/>
            <a:ext cx="11594604" cy="5336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BE00"/>
              </a:buClr>
              <a:buSzPts val="2800"/>
              <a:buFont typeface="Arial Black"/>
              <a:buNone/>
            </a:pPr>
            <a:r>
              <a:rPr b="1" lang="en-US" sz="2800">
                <a:solidFill>
                  <a:srgbClr val="FFBE00"/>
                </a:solidFill>
                <a:latin typeface="Arial Black"/>
                <a:ea typeface="Arial Black"/>
                <a:cs typeface="Arial Black"/>
                <a:sym typeface="Arial Black"/>
              </a:rPr>
              <a:t>SECOND BREATH OÜ test equipment features:</a:t>
            </a:r>
            <a:endParaRPr b="1" sz="2800">
              <a:solidFill>
                <a:srgbClr val="FFBE00"/>
              </a:solidFill>
              <a:latin typeface="Arial Black"/>
              <a:ea typeface="Arial Black"/>
              <a:cs typeface="Arial Black"/>
              <a:sym typeface="Arial Black"/>
            </a:endParaRPr>
          </a:p>
        </p:txBody>
      </p:sp>
      <p:grpSp>
        <p:nvGrpSpPr>
          <p:cNvPr id="421" name="Google Shape;421;p8"/>
          <p:cNvGrpSpPr/>
          <p:nvPr/>
        </p:nvGrpSpPr>
        <p:grpSpPr>
          <a:xfrm>
            <a:off x="1007590" y="2680509"/>
            <a:ext cx="9487874" cy="2194604"/>
            <a:chOff x="1781496" y="985637"/>
            <a:chExt cx="8640763" cy="1998662"/>
          </a:xfrm>
        </p:grpSpPr>
        <p:sp>
          <p:nvSpPr>
            <p:cNvPr id="422" name="Google Shape;422;p8"/>
            <p:cNvSpPr/>
            <p:nvPr/>
          </p:nvSpPr>
          <p:spPr>
            <a:xfrm>
              <a:off x="1781496" y="985637"/>
              <a:ext cx="8640763" cy="1998662"/>
            </a:xfrm>
            <a:custGeom>
              <a:rect b="b" l="l" r="r" t="t"/>
              <a:pathLst>
                <a:path extrusionOk="0" h="629" w="2724">
                  <a:moveTo>
                    <a:pt x="2410" y="629"/>
                  </a:moveTo>
                  <a:cubicBezTo>
                    <a:pt x="315" y="629"/>
                    <a:pt x="315" y="629"/>
                    <a:pt x="315" y="629"/>
                  </a:cubicBezTo>
                  <a:cubicBezTo>
                    <a:pt x="141" y="629"/>
                    <a:pt x="0" y="488"/>
                    <a:pt x="0" y="315"/>
                  </a:cubicBezTo>
                  <a:cubicBezTo>
                    <a:pt x="0" y="315"/>
                    <a:pt x="0" y="315"/>
                    <a:pt x="0" y="315"/>
                  </a:cubicBezTo>
                  <a:cubicBezTo>
                    <a:pt x="0" y="141"/>
                    <a:pt x="141" y="0"/>
                    <a:pt x="315" y="0"/>
                  </a:cubicBezTo>
                  <a:cubicBezTo>
                    <a:pt x="2410" y="0"/>
                    <a:pt x="2410" y="0"/>
                    <a:pt x="2410" y="0"/>
                  </a:cubicBezTo>
                  <a:cubicBezTo>
                    <a:pt x="2583" y="0"/>
                    <a:pt x="2724" y="141"/>
                    <a:pt x="2724" y="315"/>
                  </a:cubicBezTo>
                  <a:cubicBezTo>
                    <a:pt x="2724" y="315"/>
                    <a:pt x="2724" y="315"/>
                    <a:pt x="2724" y="315"/>
                  </a:cubicBezTo>
                  <a:cubicBezTo>
                    <a:pt x="2724" y="488"/>
                    <a:pt x="2583" y="629"/>
                    <a:pt x="2410" y="629"/>
                  </a:cubicBezTo>
                  <a:close/>
                </a:path>
              </a:pathLst>
            </a:custGeom>
            <a:solidFill>
              <a:srgbClr val="009A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8"/>
            <p:cNvSpPr/>
            <p:nvPr/>
          </p:nvSpPr>
          <p:spPr>
            <a:xfrm>
              <a:off x="1781496" y="1220587"/>
              <a:ext cx="6432550" cy="1530350"/>
            </a:xfrm>
            <a:custGeom>
              <a:rect b="b" l="l" r="r" t="t"/>
              <a:pathLst>
                <a:path extrusionOk="0" h="482" w="2028">
                  <a:moveTo>
                    <a:pt x="1787" y="482"/>
                  </a:moveTo>
                  <a:cubicBezTo>
                    <a:pt x="241" y="482"/>
                    <a:pt x="241" y="482"/>
                    <a:pt x="241" y="482"/>
                  </a:cubicBezTo>
                  <a:cubicBezTo>
                    <a:pt x="108" y="482"/>
                    <a:pt x="0" y="374"/>
                    <a:pt x="0" y="241"/>
                  </a:cubicBezTo>
                  <a:cubicBezTo>
                    <a:pt x="0" y="241"/>
                    <a:pt x="0" y="241"/>
                    <a:pt x="0" y="241"/>
                  </a:cubicBezTo>
                  <a:cubicBezTo>
                    <a:pt x="0" y="108"/>
                    <a:pt x="108" y="0"/>
                    <a:pt x="241" y="0"/>
                  </a:cubicBezTo>
                  <a:cubicBezTo>
                    <a:pt x="1787" y="0"/>
                    <a:pt x="1787" y="0"/>
                    <a:pt x="1787" y="0"/>
                  </a:cubicBezTo>
                  <a:cubicBezTo>
                    <a:pt x="1920" y="0"/>
                    <a:pt x="2028" y="108"/>
                    <a:pt x="2028" y="241"/>
                  </a:cubicBezTo>
                  <a:cubicBezTo>
                    <a:pt x="2028" y="241"/>
                    <a:pt x="2028" y="241"/>
                    <a:pt x="2028" y="241"/>
                  </a:cubicBezTo>
                  <a:cubicBezTo>
                    <a:pt x="2028" y="374"/>
                    <a:pt x="1920" y="482"/>
                    <a:pt x="1787" y="482"/>
                  </a:cubicBezTo>
                  <a:close/>
                </a:path>
              </a:pathLst>
            </a:custGeom>
            <a:solidFill>
              <a:srgbClr val="B70D8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8"/>
            <p:cNvSpPr/>
            <p:nvPr/>
          </p:nvSpPr>
          <p:spPr>
            <a:xfrm>
              <a:off x="1781496" y="1442837"/>
              <a:ext cx="4222750" cy="1085850"/>
            </a:xfrm>
            <a:custGeom>
              <a:rect b="b" l="l" r="r" t="t"/>
              <a:pathLst>
                <a:path extrusionOk="0" h="342" w="1331">
                  <a:moveTo>
                    <a:pt x="1161" y="342"/>
                  </a:moveTo>
                  <a:cubicBezTo>
                    <a:pt x="171" y="342"/>
                    <a:pt x="171" y="342"/>
                    <a:pt x="171" y="342"/>
                  </a:cubicBezTo>
                  <a:cubicBezTo>
                    <a:pt x="77" y="342"/>
                    <a:pt x="0" y="265"/>
                    <a:pt x="0" y="171"/>
                  </a:cubicBezTo>
                  <a:cubicBezTo>
                    <a:pt x="0" y="171"/>
                    <a:pt x="0" y="171"/>
                    <a:pt x="0" y="171"/>
                  </a:cubicBezTo>
                  <a:cubicBezTo>
                    <a:pt x="0" y="77"/>
                    <a:pt x="77" y="0"/>
                    <a:pt x="171" y="0"/>
                  </a:cubicBezTo>
                  <a:cubicBezTo>
                    <a:pt x="1161" y="0"/>
                    <a:pt x="1161" y="0"/>
                    <a:pt x="1161" y="0"/>
                  </a:cubicBezTo>
                  <a:cubicBezTo>
                    <a:pt x="1255" y="0"/>
                    <a:pt x="1331" y="77"/>
                    <a:pt x="1331" y="171"/>
                  </a:cubicBezTo>
                  <a:cubicBezTo>
                    <a:pt x="1331" y="171"/>
                    <a:pt x="1331" y="171"/>
                    <a:pt x="1331" y="171"/>
                  </a:cubicBezTo>
                  <a:cubicBezTo>
                    <a:pt x="1331" y="265"/>
                    <a:pt x="1255" y="342"/>
                    <a:pt x="1161" y="342"/>
                  </a:cubicBez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8"/>
            <p:cNvSpPr/>
            <p:nvPr/>
          </p:nvSpPr>
          <p:spPr>
            <a:xfrm>
              <a:off x="1781496" y="1595237"/>
              <a:ext cx="2014538" cy="781050"/>
            </a:xfrm>
            <a:custGeom>
              <a:rect b="b" l="l" r="r" t="t"/>
              <a:pathLst>
                <a:path extrusionOk="0" h="246" w="635">
                  <a:moveTo>
                    <a:pt x="512" y="246"/>
                  </a:moveTo>
                  <a:cubicBezTo>
                    <a:pt x="123" y="246"/>
                    <a:pt x="123" y="246"/>
                    <a:pt x="123" y="246"/>
                  </a:cubicBezTo>
                  <a:cubicBezTo>
                    <a:pt x="55" y="246"/>
                    <a:pt x="0" y="191"/>
                    <a:pt x="0" y="123"/>
                  </a:cubicBezTo>
                  <a:cubicBezTo>
                    <a:pt x="0" y="123"/>
                    <a:pt x="0" y="123"/>
                    <a:pt x="0" y="123"/>
                  </a:cubicBezTo>
                  <a:cubicBezTo>
                    <a:pt x="0" y="55"/>
                    <a:pt x="55" y="0"/>
                    <a:pt x="123" y="0"/>
                  </a:cubicBezTo>
                  <a:cubicBezTo>
                    <a:pt x="512" y="0"/>
                    <a:pt x="512" y="0"/>
                    <a:pt x="512" y="0"/>
                  </a:cubicBezTo>
                  <a:cubicBezTo>
                    <a:pt x="580" y="0"/>
                    <a:pt x="635" y="55"/>
                    <a:pt x="635" y="123"/>
                  </a:cubicBezTo>
                  <a:cubicBezTo>
                    <a:pt x="635" y="123"/>
                    <a:pt x="635" y="123"/>
                    <a:pt x="635" y="123"/>
                  </a:cubicBezTo>
                  <a:cubicBezTo>
                    <a:pt x="635" y="191"/>
                    <a:pt x="580" y="246"/>
                    <a:pt x="512" y="24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8"/>
            <p:cNvSpPr/>
            <p:nvPr/>
          </p:nvSpPr>
          <p:spPr>
            <a:xfrm>
              <a:off x="2327596" y="1884162"/>
              <a:ext cx="733270" cy="1962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F2D64"/>
                </a:buClr>
                <a:buSzPts val="1400"/>
                <a:buFont typeface="Calibri"/>
                <a:buNone/>
              </a:pPr>
              <a:r>
                <a:rPr b="1" i="0" lang="en-US" sz="1400" u="none" cap="none" strike="noStrike">
                  <a:solidFill>
                    <a:srgbClr val="0F2D64"/>
                  </a:solidFill>
                  <a:latin typeface="Calibri"/>
                  <a:ea typeface="Calibri"/>
                  <a:cs typeface="Calibri"/>
                  <a:sym typeface="Calibri"/>
                </a:rPr>
                <a:t>It’s FASTER</a:t>
              </a:r>
              <a:endParaRPr b="0" i="0" sz="2000" u="none" cap="none" strike="noStrike">
                <a:solidFill>
                  <a:schemeClr val="dk1"/>
                </a:solidFill>
                <a:latin typeface="Calibri"/>
                <a:ea typeface="Calibri"/>
                <a:cs typeface="Calibri"/>
                <a:sym typeface="Calibri"/>
              </a:endParaRPr>
            </a:p>
          </p:txBody>
        </p:sp>
        <p:sp>
          <p:nvSpPr>
            <p:cNvPr id="427" name="Google Shape;427;p8"/>
            <p:cNvSpPr/>
            <p:nvPr/>
          </p:nvSpPr>
          <p:spPr>
            <a:xfrm>
              <a:off x="4046859" y="1884162"/>
              <a:ext cx="1301805" cy="1962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F2D64"/>
                </a:buClr>
                <a:buSzPts val="1400"/>
                <a:buFont typeface="Calibri"/>
                <a:buNone/>
              </a:pPr>
              <a:r>
                <a:rPr b="1" i="0" lang="en-US" sz="1400" u="none" cap="none" strike="noStrike">
                  <a:solidFill>
                    <a:srgbClr val="0F2D64"/>
                  </a:solidFill>
                  <a:latin typeface="Calibri"/>
                  <a:ea typeface="Calibri"/>
                  <a:cs typeface="Calibri"/>
                  <a:sym typeface="Calibri"/>
                </a:rPr>
                <a:t>It’s MORE FLEXIBLE</a:t>
              </a:r>
              <a:endParaRPr b="0" i="0" sz="2000" u="none" cap="none" strike="noStrike">
                <a:solidFill>
                  <a:schemeClr val="dk1"/>
                </a:solidFill>
                <a:latin typeface="Calibri"/>
                <a:ea typeface="Calibri"/>
                <a:cs typeface="Calibri"/>
                <a:sym typeface="Calibri"/>
              </a:endParaRPr>
            </a:p>
          </p:txBody>
        </p:sp>
        <p:sp>
          <p:nvSpPr>
            <p:cNvPr id="428" name="Google Shape;428;p8"/>
            <p:cNvSpPr/>
            <p:nvPr/>
          </p:nvSpPr>
          <p:spPr>
            <a:xfrm>
              <a:off x="6707509" y="1890512"/>
              <a:ext cx="711488" cy="1962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It’s EASIER</a:t>
              </a:r>
              <a:endParaRPr b="0" i="0" sz="2000" u="none" cap="none" strike="noStrike">
                <a:solidFill>
                  <a:schemeClr val="dk1"/>
                </a:solidFill>
                <a:latin typeface="Calibri"/>
                <a:ea typeface="Calibri"/>
                <a:cs typeface="Calibri"/>
                <a:sym typeface="Calibri"/>
              </a:endParaRPr>
            </a:p>
          </p:txBody>
        </p:sp>
        <p:sp>
          <p:nvSpPr>
            <p:cNvPr id="429" name="Google Shape;429;p8"/>
            <p:cNvSpPr/>
            <p:nvPr/>
          </p:nvSpPr>
          <p:spPr>
            <a:xfrm>
              <a:off x="8640181" y="1801612"/>
              <a:ext cx="1284871" cy="32701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Calibri"/>
                  <a:ea typeface="Calibri"/>
                  <a:cs typeface="Calibri"/>
                  <a:sym typeface="Calibri"/>
                </a:rPr>
                <a:t>It has ERGONOMIC</a:t>
              </a:r>
              <a:br>
                <a:rPr b="1" lang="en-US" sz="1400">
                  <a:solidFill>
                    <a:schemeClr val="lt1"/>
                  </a:solidFill>
                  <a:latin typeface="Calibri"/>
                  <a:ea typeface="Calibri"/>
                  <a:cs typeface="Calibri"/>
                  <a:sym typeface="Calibri"/>
                </a:rPr>
              </a:br>
              <a:r>
                <a:rPr b="1" lang="en-US" sz="1400">
                  <a:solidFill>
                    <a:schemeClr val="lt1"/>
                  </a:solidFill>
                  <a:latin typeface="Calibri"/>
                  <a:ea typeface="Calibri"/>
                  <a:cs typeface="Calibri"/>
                  <a:sym typeface="Calibri"/>
                </a:rPr>
                <a:t>DESIGN</a:t>
              </a:r>
              <a:endParaRPr b="1" i="0" sz="1400" u="none" cap="none" strike="noStrike">
                <a:solidFill>
                  <a:schemeClr val="lt1"/>
                </a:solidFill>
                <a:latin typeface="Calibri"/>
                <a:ea typeface="Calibri"/>
                <a:cs typeface="Calibri"/>
                <a:sym typeface="Calibri"/>
              </a:endParaRPr>
            </a:p>
          </p:txBody>
        </p:sp>
      </p:grpSp>
      <p:sp>
        <p:nvSpPr>
          <p:cNvPr id="430" name="Google Shape;430;p8"/>
          <p:cNvSpPr/>
          <p:nvPr/>
        </p:nvSpPr>
        <p:spPr>
          <a:xfrm>
            <a:off x="1717045" y="5211465"/>
            <a:ext cx="426847"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Black"/>
              <a:buNone/>
            </a:pPr>
            <a:r>
              <a:rPr b="1" i="0" lang="en-US" sz="1400" u="none" cap="none" strike="noStrike">
                <a:solidFill>
                  <a:srgbClr val="FFFFFF"/>
                </a:solidFill>
                <a:latin typeface="Arial Black"/>
                <a:ea typeface="Arial Black"/>
                <a:cs typeface="Arial Black"/>
                <a:sym typeface="Arial Black"/>
              </a:rPr>
              <a:t>YOU</a:t>
            </a:r>
            <a:endParaRPr b="0" i="0" sz="1800" u="none" cap="none" strike="noStrike">
              <a:solidFill>
                <a:schemeClr val="dk1"/>
              </a:solidFill>
              <a:latin typeface="Arial Black"/>
              <a:ea typeface="Arial Black"/>
              <a:cs typeface="Arial Black"/>
              <a:sym typeface="Arial Black"/>
            </a:endParaRPr>
          </a:p>
        </p:txBody>
      </p:sp>
      <p:cxnSp>
        <p:nvCxnSpPr>
          <p:cNvPr id="431" name="Google Shape;431;p8"/>
          <p:cNvCxnSpPr/>
          <p:nvPr/>
        </p:nvCxnSpPr>
        <p:spPr>
          <a:xfrm>
            <a:off x="698554" y="5459115"/>
            <a:ext cx="2437591" cy="0"/>
          </a:xfrm>
          <a:prstGeom prst="straightConnector1">
            <a:avLst/>
          </a:prstGeom>
          <a:noFill/>
          <a:ln cap="flat" cmpd="sng" w="12700">
            <a:solidFill>
              <a:srgbClr val="FFFFFF"/>
            </a:solidFill>
            <a:prstDash val="solid"/>
            <a:miter lim="800000"/>
            <a:headEnd len="med" w="med" type="none"/>
            <a:tailEnd len="med" w="med" type="none"/>
          </a:ln>
        </p:spPr>
      </p:cxnSp>
      <p:sp>
        <p:nvSpPr>
          <p:cNvPr id="432" name="Google Shape;432;p8"/>
          <p:cNvSpPr txBox="1"/>
          <p:nvPr/>
        </p:nvSpPr>
        <p:spPr>
          <a:xfrm>
            <a:off x="698555" y="5533772"/>
            <a:ext cx="2437591" cy="710066"/>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can carry out more tests per day</a:t>
            </a:r>
            <a:endParaRPr/>
          </a:p>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increase your productivity </a:t>
            </a:r>
            <a:endParaRPr/>
          </a:p>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do other important work task at the same time</a:t>
            </a:r>
            <a:endParaRPr sz="1200">
              <a:solidFill>
                <a:schemeClr val="lt1"/>
              </a:solidFill>
              <a:latin typeface="Calibri"/>
              <a:ea typeface="Calibri"/>
              <a:cs typeface="Calibri"/>
              <a:sym typeface="Calibri"/>
            </a:endParaRPr>
          </a:p>
        </p:txBody>
      </p:sp>
      <p:sp>
        <p:nvSpPr>
          <p:cNvPr id="433" name="Google Shape;433;p8"/>
          <p:cNvSpPr/>
          <p:nvPr/>
        </p:nvSpPr>
        <p:spPr>
          <a:xfrm>
            <a:off x="4492764" y="5211465"/>
            <a:ext cx="426847"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BE00"/>
              </a:buClr>
              <a:buSzPts val="1400"/>
              <a:buFont typeface="Arial Black"/>
              <a:buNone/>
            </a:pPr>
            <a:r>
              <a:rPr b="1" i="0" lang="en-US" sz="1400" u="none" cap="none" strike="noStrike">
                <a:solidFill>
                  <a:srgbClr val="FFBE00"/>
                </a:solidFill>
                <a:latin typeface="Arial Black"/>
                <a:ea typeface="Arial Black"/>
                <a:cs typeface="Arial Black"/>
                <a:sym typeface="Arial Black"/>
              </a:rPr>
              <a:t>YOU</a:t>
            </a:r>
            <a:endParaRPr b="0" i="0" sz="1800" u="none" cap="none" strike="noStrike">
              <a:solidFill>
                <a:schemeClr val="dk1"/>
              </a:solidFill>
              <a:latin typeface="Arial Black"/>
              <a:ea typeface="Arial Black"/>
              <a:cs typeface="Arial Black"/>
              <a:sym typeface="Arial Black"/>
            </a:endParaRPr>
          </a:p>
        </p:txBody>
      </p:sp>
      <p:cxnSp>
        <p:nvCxnSpPr>
          <p:cNvPr id="434" name="Google Shape;434;p8"/>
          <p:cNvCxnSpPr/>
          <p:nvPr/>
        </p:nvCxnSpPr>
        <p:spPr>
          <a:xfrm>
            <a:off x="3475861" y="5459115"/>
            <a:ext cx="2437591" cy="0"/>
          </a:xfrm>
          <a:prstGeom prst="straightConnector1">
            <a:avLst/>
          </a:prstGeom>
          <a:noFill/>
          <a:ln cap="flat" cmpd="sng" w="12700">
            <a:solidFill>
              <a:srgbClr val="FFBE00"/>
            </a:solidFill>
            <a:prstDash val="solid"/>
            <a:miter lim="800000"/>
            <a:headEnd len="med" w="med" type="none"/>
            <a:tailEnd len="med" w="med" type="none"/>
          </a:ln>
        </p:spPr>
      </p:cxnSp>
      <p:sp>
        <p:nvSpPr>
          <p:cNvPr id="435" name="Google Shape;435;p8"/>
          <p:cNvSpPr txBox="1"/>
          <p:nvPr/>
        </p:nvSpPr>
        <p:spPr>
          <a:xfrm>
            <a:off x="3479004" y="5533772"/>
            <a:ext cx="2437591" cy="1017843"/>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not have to change all or part of the test equipment if industrial standards are updated or new one release, or if you carry out research tests</a:t>
            </a:r>
            <a:endParaRPr sz="1200">
              <a:solidFill>
                <a:schemeClr val="lt1"/>
              </a:solidFill>
              <a:latin typeface="Calibri"/>
              <a:ea typeface="Calibri"/>
              <a:cs typeface="Calibri"/>
              <a:sym typeface="Calibri"/>
            </a:endParaRPr>
          </a:p>
        </p:txBody>
      </p:sp>
      <p:sp>
        <p:nvSpPr>
          <p:cNvPr id="436" name="Google Shape;436;p8"/>
          <p:cNvSpPr/>
          <p:nvPr/>
        </p:nvSpPr>
        <p:spPr>
          <a:xfrm>
            <a:off x="7271626" y="5211465"/>
            <a:ext cx="426847"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B70D80"/>
              </a:buClr>
              <a:buSzPts val="1400"/>
              <a:buFont typeface="Arial Black"/>
              <a:buNone/>
            </a:pPr>
            <a:r>
              <a:rPr b="1" i="0" lang="en-US" sz="1400" u="none" cap="none" strike="noStrike">
                <a:solidFill>
                  <a:srgbClr val="B70D80"/>
                </a:solidFill>
                <a:latin typeface="Arial Black"/>
                <a:ea typeface="Arial Black"/>
                <a:cs typeface="Arial Black"/>
                <a:sym typeface="Arial Black"/>
              </a:rPr>
              <a:t>YOU</a:t>
            </a:r>
            <a:endParaRPr b="0" i="0" sz="1800" u="none" cap="none" strike="noStrike">
              <a:solidFill>
                <a:schemeClr val="dk1"/>
              </a:solidFill>
              <a:latin typeface="Arial Black"/>
              <a:ea typeface="Arial Black"/>
              <a:cs typeface="Arial Black"/>
              <a:sym typeface="Arial Black"/>
            </a:endParaRPr>
          </a:p>
        </p:txBody>
      </p:sp>
      <p:cxnSp>
        <p:nvCxnSpPr>
          <p:cNvPr id="437" name="Google Shape;437;p8"/>
          <p:cNvCxnSpPr/>
          <p:nvPr/>
        </p:nvCxnSpPr>
        <p:spPr>
          <a:xfrm>
            <a:off x="6256310" y="5459115"/>
            <a:ext cx="2437591" cy="0"/>
          </a:xfrm>
          <a:prstGeom prst="straightConnector1">
            <a:avLst/>
          </a:prstGeom>
          <a:noFill/>
          <a:ln cap="flat" cmpd="sng" w="12700">
            <a:solidFill>
              <a:srgbClr val="B70D80"/>
            </a:solidFill>
            <a:prstDash val="solid"/>
            <a:miter lim="800000"/>
            <a:headEnd len="med" w="med" type="none"/>
            <a:tailEnd len="med" w="med" type="none"/>
          </a:ln>
        </p:spPr>
      </p:cxnSp>
      <p:sp>
        <p:nvSpPr>
          <p:cNvPr id="438" name="Google Shape;438;p8"/>
          <p:cNvSpPr txBox="1"/>
          <p:nvPr/>
        </p:nvSpPr>
        <p:spPr>
          <a:xfrm>
            <a:off x="6261008" y="5533772"/>
            <a:ext cx="2437591" cy="863954"/>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get minimum manual switching</a:t>
            </a:r>
            <a:endParaRPr/>
          </a:p>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can quickly and easily master the control of the test equipment and involve even a laboratory intern in the work</a:t>
            </a:r>
            <a:endParaRPr sz="1200">
              <a:solidFill>
                <a:schemeClr val="lt1"/>
              </a:solidFill>
              <a:latin typeface="Calibri"/>
              <a:ea typeface="Calibri"/>
              <a:cs typeface="Calibri"/>
              <a:sym typeface="Calibri"/>
            </a:endParaRPr>
          </a:p>
        </p:txBody>
      </p:sp>
      <p:sp>
        <p:nvSpPr>
          <p:cNvPr id="439" name="Google Shape;439;p8"/>
          <p:cNvSpPr/>
          <p:nvPr/>
        </p:nvSpPr>
        <p:spPr>
          <a:xfrm>
            <a:off x="10064451" y="5211465"/>
            <a:ext cx="426847"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9AD8"/>
              </a:buClr>
              <a:buSzPts val="1400"/>
              <a:buFont typeface="Arial Black"/>
              <a:buNone/>
            </a:pPr>
            <a:r>
              <a:rPr b="1" i="0" lang="en-US" sz="1400" u="none" cap="none" strike="noStrike">
                <a:solidFill>
                  <a:srgbClr val="009AD8"/>
                </a:solidFill>
                <a:latin typeface="Arial Black"/>
                <a:ea typeface="Arial Black"/>
                <a:cs typeface="Arial Black"/>
                <a:sym typeface="Arial Black"/>
              </a:rPr>
              <a:t>YOU</a:t>
            </a:r>
            <a:endParaRPr b="0" i="0" sz="1800" u="none" cap="none" strike="noStrike">
              <a:solidFill>
                <a:schemeClr val="dk1"/>
              </a:solidFill>
              <a:latin typeface="Arial Black"/>
              <a:ea typeface="Arial Black"/>
              <a:cs typeface="Arial Black"/>
              <a:sym typeface="Arial Black"/>
            </a:endParaRPr>
          </a:p>
        </p:txBody>
      </p:sp>
      <p:cxnSp>
        <p:nvCxnSpPr>
          <p:cNvPr id="440" name="Google Shape;440;p8"/>
          <p:cNvCxnSpPr/>
          <p:nvPr/>
        </p:nvCxnSpPr>
        <p:spPr>
          <a:xfrm>
            <a:off x="9049135" y="5459115"/>
            <a:ext cx="2437591" cy="0"/>
          </a:xfrm>
          <a:prstGeom prst="straightConnector1">
            <a:avLst/>
          </a:prstGeom>
          <a:noFill/>
          <a:ln cap="flat" cmpd="sng" w="12700">
            <a:solidFill>
              <a:srgbClr val="009AD8"/>
            </a:solidFill>
            <a:prstDash val="solid"/>
            <a:miter lim="800000"/>
            <a:headEnd len="med" w="med" type="none"/>
            <a:tailEnd len="med" w="med" type="none"/>
          </a:ln>
        </p:spPr>
      </p:cxnSp>
      <p:grpSp>
        <p:nvGrpSpPr>
          <p:cNvPr id="441" name="Google Shape;441;p8"/>
          <p:cNvGrpSpPr/>
          <p:nvPr/>
        </p:nvGrpSpPr>
        <p:grpSpPr>
          <a:xfrm>
            <a:off x="698554" y="1021434"/>
            <a:ext cx="10788172" cy="1510001"/>
            <a:chOff x="698554" y="907134"/>
            <a:chExt cx="10788172" cy="1510001"/>
          </a:xfrm>
        </p:grpSpPr>
        <p:sp>
          <p:nvSpPr>
            <p:cNvPr id="442" name="Google Shape;442;p8"/>
            <p:cNvSpPr/>
            <p:nvPr/>
          </p:nvSpPr>
          <p:spPr>
            <a:xfrm>
              <a:off x="1799452" y="907134"/>
              <a:ext cx="251672"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WE</a:t>
              </a:r>
              <a:endParaRPr b="0" i="0" sz="1800" u="none" cap="none" strike="noStrike">
                <a:solidFill>
                  <a:schemeClr val="dk1"/>
                </a:solidFill>
                <a:latin typeface="Calibri"/>
                <a:ea typeface="Calibri"/>
                <a:cs typeface="Calibri"/>
                <a:sym typeface="Calibri"/>
              </a:endParaRPr>
            </a:p>
          </p:txBody>
        </p:sp>
        <p:cxnSp>
          <p:nvCxnSpPr>
            <p:cNvPr id="443" name="Google Shape;443;p8"/>
            <p:cNvCxnSpPr/>
            <p:nvPr/>
          </p:nvCxnSpPr>
          <p:spPr>
            <a:xfrm>
              <a:off x="698554" y="1151609"/>
              <a:ext cx="2437591" cy="0"/>
            </a:xfrm>
            <a:prstGeom prst="straightConnector1">
              <a:avLst/>
            </a:prstGeom>
            <a:noFill/>
            <a:ln cap="flat" cmpd="sng" w="12700">
              <a:solidFill>
                <a:srgbClr val="FFFFFF"/>
              </a:solidFill>
              <a:prstDash val="solid"/>
              <a:miter lim="800000"/>
              <a:headEnd len="med" w="med" type="none"/>
              <a:tailEnd len="med" w="med" type="none"/>
            </a:ln>
          </p:spPr>
        </p:cxnSp>
        <p:sp>
          <p:nvSpPr>
            <p:cNvPr id="444" name="Google Shape;444;p8"/>
            <p:cNvSpPr txBox="1"/>
            <p:nvPr/>
          </p:nvSpPr>
          <p:spPr>
            <a:xfrm>
              <a:off x="698555" y="1247584"/>
              <a:ext cx="2437591" cy="1169551"/>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test equipment comes</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to working mode fast</a:t>
              </a:r>
              <a:endParaRPr/>
            </a:p>
            <a:p>
              <a:pPr indent="-177800" lvl="0" marL="177800" marR="0" rtl="0" algn="l">
                <a:lnSpc>
                  <a:spcPct val="120000"/>
                </a:lnSpc>
                <a:spcBef>
                  <a:spcPts val="0"/>
                </a:spcBef>
                <a:spcAft>
                  <a:spcPts val="0"/>
                </a:spcAft>
                <a:buClr>
                  <a:schemeClr val="dk1"/>
                </a:buClr>
                <a:buSzPts val="1000"/>
                <a:buFont typeface="Calibri"/>
                <a:buNone/>
              </a:pPr>
              <a:r>
                <a:t/>
              </a:r>
              <a:endParaRPr i="1" sz="1000">
                <a:solidFill>
                  <a:schemeClr val="lt1"/>
                </a:solidFill>
                <a:latin typeface="Calibri"/>
                <a:ea typeface="Calibri"/>
                <a:cs typeface="Calibri"/>
                <a:sym typeface="Calibri"/>
              </a:endParaRPr>
            </a:p>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test equipment have a high level of process automation and do not require constant staff involvement</a:t>
              </a:r>
              <a:endParaRPr/>
            </a:p>
          </p:txBody>
        </p:sp>
        <p:sp>
          <p:nvSpPr>
            <p:cNvPr id="445" name="Google Shape;445;p8"/>
            <p:cNvSpPr/>
            <p:nvPr/>
          </p:nvSpPr>
          <p:spPr>
            <a:xfrm>
              <a:off x="4578346" y="907134"/>
              <a:ext cx="251672"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BE00"/>
                </a:buClr>
                <a:buSzPts val="1400"/>
                <a:buFont typeface="Calibri"/>
                <a:buNone/>
              </a:pPr>
              <a:r>
                <a:rPr b="1" i="0" lang="en-US" sz="1400" u="none" cap="none" strike="noStrike">
                  <a:solidFill>
                    <a:srgbClr val="FFBE00"/>
                  </a:solidFill>
                  <a:latin typeface="Calibri"/>
                  <a:ea typeface="Calibri"/>
                  <a:cs typeface="Calibri"/>
                  <a:sym typeface="Calibri"/>
                </a:rPr>
                <a:t>WE</a:t>
              </a:r>
              <a:endParaRPr b="0" i="0" sz="1800" u="none" cap="none" strike="noStrike">
                <a:solidFill>
                  <a:schemeClr val="dk1"/>
                </a:solidFill>
                <a:latin typeface="Calibri"/>
                <a:ea typeface="Calibri"/>
                <a:cs typeface="Calibri"/>
                <a:sym typeface="Calibri"/>
              </a:endParaRPr>
            </a:p>
          </p:txBody>
        </p:sp>
        <p:cxnSp>
          <p:nvCxnSpPr>
            <p:cNvPr id="446" name="Google Shape;446;p8"/>
            <p:cNvCxnSpPr/>
            <p:nvPr/>
          </p:nvCxnSpPr>
          <p:spPr>
            <a:xfrm>
              <a:off x="3475861" y="1151609"/>
              <a:ext cx="2437591" cy="0"/>
            </a:xfrm>
            <a:prstGeom prst="straightConnector1">
              <a:avLst/>
            </a:prstGeom>
            <a:noFill/>
            <a:ln cap="flat" cmpd="sng" w="12700">
              <a:solidFill>
                <a:srgbClr val="FFBE00"/>
              </a:solidFill>
              <a:prstDash val="solid"/>
              <a:miter lim="800000"/>
              <a:headEnd len="med" w="med" type="none"/>
              <a:tailEnd len="med" w="med" type="none"/>
            </a:ln>
          </p:spPr>
        </p:cxnSp>
        <p:sp>
          <p:nvSpPr>
            <p:cNvPr id="447" name="Google Shape;447;p8"/>
            <p:cNvSpPr txBox="1"/>
            <p:nvPr/>
          </p:nvSpPr>
          <p:spPr>
            <a:xfrm>
              <a:off x="3479004" y="1247584"/>
              <a:ext cx="2437591" cy="861774"/>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test parameters can be flexibly changed* in the test equipment software via an application</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on a personal computer</a:t>
              </a:r>
              <a:endParaRPr/>
            </a:p>
            <a:p>
              <a:pPr indent="-177800" lvl="0" marL="177800" marR="0" rtl="0" algn="l">
                <a:lnSpc>
                  <a:spcPct val="120000"/>
                </a:lnSpc>
                <a:spcBef>
                  <a:spcPts val="0"/>
                </a:spcBef>
                <a:spcAft>
                  <a:spcPts val="0"/>
                </a:spcAft>
                <a:buClr>
                  <a:schemeClr val="lt1"/>
                </a:buClr>
                <a:buSzPts val="1000"/>
                <a:buFont typeface="Calibri"/>
                <a:buNone/>
              </a:pPr>
              <a:r>
                <a:rPr lang="en-US" sz="1000">
                  <a:solidFill>
                    <a:schemeClr val="lt1"/>
                  </a:solidFill>
                  <a:latin typeface="Calibri"/>
                  <a:ea typeface="Calibri"/>
                  <a:cs typeface="Calibri"/>
                  <a:sym typeface="Calibri"/>
                </a:rPr>
                <a:t>	</a:t>
              </a:r>
              <a:r>
                <a:rPr i="1" lang="en-US" sz="1000">
                  <a:solidFill>
                    <a:schemeClr val="lt1"/>
                  </a:solidFill>
                  <a:latin typeface="Calibri"/>
                  <a:ea typeface="Calibri"/>
                  <a:cs typeface="Calibri"/>
                  <a:sym typeface="Calibri"/>
                </a:rPr>
                <a:t>* within technical possibilities </a:t>
              </a:r>
              <a:endParaRPr i="1" sz="1000">
                <a:solidFill>
                  <a:schemeClr val="lt1"/>
                </a:solidFill>
                <a:latin typeface="Calibri"/>
                <a:ea typeface="Calibri"/>
                <a:cs typeface="Calibri"/>
                <a:sym typeface="Calibri"/>
              </a:endParaRPr>
            </a:p>
          </p:txBody>
        </p:sp>
        <p:sp>
          <p:nvSpPr>
            <p:cNvPr id="448" name="Google Shape;448;p8"/>
            <p:cNvSpPr/>
            <p:nvPr/>
          </p:nvSpPr>
          <p:spPr>
            <a:xfrm>
              <a:off x="7354033" y="907134"/>
              <a:ext cx="251672"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B70D80"/>
                </a:buClr>
                <a:buSzPts val="1400"/>
                <a:buFont typeface="Calibri"/>
                <a:buNone/>
              </a:pPr>
              <a:r>
                <a:rPr b="1" i="0" lang="en-US" sz="1400" u="none" cap="none" strike="noStrike">
                  <a:solidFill>
                    <a:srgbClr val="B70D80"/>
                  </a:solidFill>
                  <a:latin typeface="Calibri"/>
                  <a:ea typeface="Calibri"/>
                  <a:cs typeface="Calibri"/>
                  <a:sym typeface="Calibri"/>
                </a:rPr>
                <a:t>WE</a:t>
              </a:r>
              <a:endParaRPr b="0" i="0" sz="1800" u="none" cap="none" strike="noStrike">
                <a:solidFill>
                  <a:schemeClr val="dk1"/>
                </a:solidFill>
                <a:latin typeface="Calibri"/>
                <a:ea typeface="Calibri"/>
                <a:cs typeface="Calibri"/>
                <a:sym typeface="Calibri"/>
              </a:endParaRPr>
            </a:p>
          </p:txBody>
        </p:sp>
        <p:cxnSp>
          <p:nvCxnSpPr>
            <p:cNvPr id="449" name="Google Shape;449;p8"/>
            <p:cNvCxnSpPr/>
            <p:nvPr/>
          </p:nvCxnSpPr>
          <p:spPr>
            <a:xfrm>
              <a:off x="6256310" y="1151609"/>
              <a:ext cx="2437591" cy="0"/>
            </a:xfrm>
            <a:prstGeom prst="straightConnector1">
              <a:avLst/>
            </a:prstGeom>
            <a:noFill/>
            <a:ln cap="flat" cmpd="sng" w="12700">
              <a:solidFill>
                <a:srgbClr val="B70D80"/>
              </a:solidFill>
              <a:prstDash val="solid"/>
              <a:miter lim="800000"/>
              <a:headEnd len="med" w="med" type="none"/>
              <a:tailEnd len="med" w="med" type="none"/>
            </a:ln>
          </p:spPr>
        </p:cxnSp>
        <p:sp>
          <p:nvSpPr>
            <p:cNvPr id="450" name="Google Shape;450;p8"/>
            <p:cNvSpPr txBox="1"/>
            <p:nvPr/>
          </p:nvSpPr>
          <p:spPr>
            <a:xfrm>
              <a:off x="6261008" y="1247584"/>
              <a:ext cx="2437591" cy="556178"/>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test equipment have</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a simple and convenient</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interface to control </a:t>
              </a:r>
              <a:endParaRPr sz="1200">
                <a:solidFill>
                  <a:schemeClr val="lt1"/>
                </a:solidFill>
                <a:latin typeface="Calibri"/>
                <a:ea typeface="Calibri"/>
                <a:cs typeface="Calibri"/>
                <a:sym typeface="Calibri"/>
              </a:endParaRPr>
            </a:p>
          </p:txBody>
        </p:sp>
        <p:sp>
          <p:nvSpPr>
            <p:cNvPr id="451" name="Google Shape;451;p8"/>
            <p:cNvSpPr/>
            <p:nvPr/>
          </p:nvSpPr>
          <p:spPr>
            <a:xfrm>
              <a:off x="10146858" y="907134"/>
              <a:ext cx="251672" cy="215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9AD8"/>
                </a:buClr>
                <a:buSzPts val="1400"/>
                <a:buFont typeface="Calibri"/>
                <a:buNone/>
              </a:pPr>
              <a:r>
                <a:rPr b="1" i="0" lang="en-US" sz="1400" u="none" cap="none" strike="noStrike">
                  <a:solidFill>
                    <a:srgbClr val="009AD8"/>
                  </a:solidFill>
                  <a:latin typeface="Calibri"/>
                  <a:ea typeface="Calibri"/>
                  <a:cs typeface="Calibri"/>
                  <a:sym typeface="Calibri"/>
                </a:rPr>
                <a:t>WE</a:t>
              </a:r>
              <a:endParaRPr b="0" i="0" sz="1800" u="none" cap="none" strike="noStrike">
                <a:solidFill>
                  <a:schemeClr val="dk1"/>
                </a:solidFill>
                <a:latin typeface="Calibri"/>
                <a:ea typeface="Calibri"/>
                <a:cs typeface="Calibri"/>
                <a:sym typeface="Calibri"/>
              </a:endParaRPr>
            </a:p>
          </p:txBody>
        </p:sp>
        <p:cxnSp>
          <p:nvCxnSpPr>
            <p:cNvPr id="452" name="Google Shape;452;p8"/>
            <p:cNvCxnSpPr/>
            <p:nvPr/>
          </p:nvCxnSpPr>
          <p:spPr>
            <a:xfrm>
              <a:off x="9049135" y="1151609"/>
              <a:ext cx="2437591" cy="0"/>
            </a:xfrm>
            <a:prstGeom prst="straightConnector1">
              <a:avLst/>
            </a:prstGeom>
            <a:noFill/>
            <a:ln cap="flat" cmpd="sng" w="12700">
              <a:solidFill>
                <a:srgbClr val="009AD8"/>
              </a:solidFill>
              <a:prstDash val="solid"/>
              <a:miter lim="800000"/>
              <a:headEnd len="med" w="med" type="none"/>
              <a:tailEnd len="med" w="med" type="none"/>
            </a:ln>
          </p:spPr>
        </p:cxnSp>
        <p:sp>
          <p:nvSpPr>
            <p:cNvPr id="453" name="Google Shape;453;p8"/>
            <p:cNvSpPr txBox="1"/>
            <p:nvPr/>
          </p:nvSpPr>
          <p:spPr>
            <a:xfrm>
              <a:off x="9038315" y="1247584"/>
              <a:ext cx="2437591" cy="402290"/>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test equipment have</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lightened design </a:t>
              </a:r>
              <a:endParaRPr sz="1200">
                <a:solidFill>
                  <a:schemeClr val="lt1"/>
                </a:solidFill>
                <a:latin typeface="Calibri"/>
                <a:ea typeface="Calibri"/>
                <a:cs typeface="Calibri"/>
                <a:sym typeface="Calibri"/>
              </a:endParaRPr>
            </a:p>
          </p:txBody>
        </p:sp>
      </p:grpSp>
      <p:sp>
        <p:nvSpPr>
          <p:cNvPr id="454" name="Google Shape;454;p8"/>
          <p:cNvSpPr txBox="1"/>
          <p:nvPr/>
        </p:nvSpPr>
        <p:spPr>
          <a:xfrm>
            <a:off x="9038315" y="5533772"/>
            <a:ext cx="2437591" cy="556178"/>
          </a:xfrm>
          <a:prstGeom prst="rect">
            <a:avLst/>
          </a:prstGeom>
          <a:noFill/>
          <a:ln>
            <a:noFill/>
          </a:ln>
        </p:spPr>
        <p:txBody>
          <a:bodyPr anchorCtr="0" anchor="t" bIns="45700" lIns="91425" spcFirstLastPara="1" rIns="91425" wrap="square" tIns="45700">
            <a:spAutoFit/>
          </a:bodyPr>
          <a:lstStyle/>
          <a:p>
            <a:pPr indent="-177800" lvl="0" marL="17780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	get attractive laboratory</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and additional inspiration</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to design RPE</a:t>
            </a:r>
            <a:endParaRPr sz="12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sp>
        <p:nvSpPr>
          <p:cNvPr id="460" name="Google Shape;460;p9"/>
          <p:cNvSpPr txBox="1"/>
          <p:nvPr/>
        </p:nvSpPr>
        <p:spPr>
          <a:xfrm>
            <a:off x="332117" y="192751"/>
            <a:ext cx="9099883" cy="511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43C78"/>
              </a:buClr>
              <a:buSzPts val="2800"/>
              <a:buFont typeface="Arial Black"/>
              <a:buNone/>
            </a:pPr>
            <a:r>
              <a:rPr b="1" lang="en-US" sz="2800">
                <a:solidFill>
                  <a:srgbClr val="143C78"/>
                </a:solidFill>
                <a:latin typeface="Arial Black"/>
                <a:ea typeface="Arial Black"/>
                <a:cs typeface="Arial Black"/>
                <a:sym typeface="Arial Black"/>
              </a:rPr>
              <a:t>About service</a:t>
            </a:r>
            <a:endParaRPr b="1" sz="2800">
              <a:solidFill>
                <a:srgbClr val="143C78"/>
              </a:solidFill>
              <a:latin typeface="Arial Black"/>
              <a:ea typeface="Arial Black"/>
              <a:cs typeface="Arial Black"/>
              <a:sym typeface="Arial Black"/>
            </a:endParaRPr>
          </a:p>
        </p:txBody>
      </p:sp>
      <p:grpSp>
        <p:nvGrpSpPr>
          <p:cNvPr id="461" name="Google Shape;461;p9"/>
          <p:cNvGrpSpPr/>
          <p:nvPr/>
        </p:nvGrpSpPr>
        <p:grpSpPr>
          <a:xfrm>
            <a:off x="448942" y="1319213"/>
            <a:ext cx="5501360" cy="4298951"/>
            <a:chOff x="496567" y="1281113"/>
            <a:chExt cx="5501360" cy="4298951"/>
          </a:xfrm>
        </p:grpSpPr>
        <p:grpSp>
          <p:nvGrpSpPr>
            <p:cNvPr id="462" name="Google Shape;462;p9"/>
            <p:cNvGrpSpPr/>
            <p:nvPr/>
          </p:nvGrpSpPr>
          <p:grpSpPr>
            <a:xfrm>
              <a:off x="3300765" y="1328738"/>
              <a:ext cx="1905000" cy="128588"/>
              <a:chOff x="3394075" y="1328738"/>
              <a:chExt cx="1905000" cy="128588"/>
            </a:xfrm>
          </p:grpSpPr>
          <p:cxnSp>
            <p:nvCxnSpPr>
              <p:cNvPr id="463" name="Google Shape;463;p9"/>
              <p:cNvCxnSpPr/>
              <p:nvPr/>
            </p:nvCxnSpPr>
            <p:spPr>
              <a:xfrm>
                <a:off x="3394075" y="1392238"/>
                <a:ext cx="1844675" cy="0"/>
              </a:xfrm>
              <a:prstGeom prst="straightConnector1">
                <a:avLst/>
              </a:prstGeom>
              <a:noFill/>
              <a:ln cap="flat" cmpd="sng" w="11100">
                <a:solidFill>
                  <a:srgbClr val="004B96"/>
                </a:solidFill>
                <a:prstDash val="solid"/>
                <a:miter lim="800000"/>
                <a:headEnd len="med" w="med" type="none"/>
                <a:tailEnd len="med" w="med" type="none"/>
              </a:ln>
            </p:spPr>
          </p:cxnSp>
          <p:sp>
            <p:nvSpPr>
              <p:cNvPr id="464" name="Google Shape;464;p9"/>
              <p:cNvSpPr/>
              <p:nvPr/>
            </p:nvSpPr>
            <p:spPr>
              <a:xfrm>
                <a:off x="5173663" y="1328738"/>
                <a:ext cx="125412" cy="128588"/>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465" name="Google Shape;465;p9"/>
            <p:cNvGrpSpPr/>
            <p:nvPr/>
          </p:nvGrpSpPr>
          <p:grpSpPr>
            <a:xfrm>
              <a:off x="4577115" y="2074863"/>
              <a:ext cx="1085850" cy="125413"/>
              <a:chOff x="4670425" y="2074863"/>
              <a:chExt cx="1085850" cy="125413"/>
            </a:xfrm>
          </p:grpSpPr>
          <p:cxnSp>
            <p:nvCxnSpPr>
              <p:cNvPr id="466" name="Google Shape;466;p9"/>
              <p:cNvCxnSpPr/>
              <p:nvPr/>
            </p:nvCxnSpPr>
            <p:spPr>
              <a:xfrm>
                <a:off x="4670425" y="2135188"/>
                <a:ext cx="1022350" cy="0"/>
              </a:xfrm>
              <a:prstGeom prst="straightConnector1">
                <a:avLst/>
              </a:prstGeom>
              <a:noFill/>
              <a:ln cap="flat" cmpd="sng" w="11100">
                <a:solidFill>
                  <a:srgbClr val="004B96"/>
                </a:solidFill>
                <a:prstDash val="solid"/>
                <a:miter lim="800000"/>
                <a:headEnd len="med" w="med" type="none"/>
                <a:tailEnd len="med" w="med" type="none"/>
              </a:ln>
            </p:spPr>
          </p:cxnSp>
          <p:sp>
            <p:nvSpPr>
              <p:cNvPr id="467" name="Google Shape;467;p9"/>
              <p:cNvSpPr/>
              <p:nvPr/>
            </p:nvSpPr>
            <p:spPr>
              <a:xfrm>
                <a:off x="5627688" y="2074863"/>
                <a:ext cx="128587" cy="125413"/>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468" name="Google Shape;468;p9"/>
            <p:cNvGrpSpPr/>
            <p:nvPr/>
          </p:nvGrpSpPr>
          <p:grpSpPr>
            <a:xfrm>
              <a:off x="5027965" y="3332163"/>
              <a:ext cx="969962" cy="125413"/>
              <a:chOff x="5121275" y="3332163"/>
              <a:chExt cx="969962" cy="125413"/>
            </a:xfrm>
          </p:grpSpPr>
          <p:cxnSp>
            <p:nvCxnSpPr>
              <p:cNvPr id="469" name="Google Shape;469;p9"/>
              <p:cNvCxnSpPr/>
              <p:nvPr/>
            </p:nvCxnSpPr>
            <p:spPr>
              <a:xfrm>
                <a:off x="5121275" y="3390901"/>
                <a:ext cx="904875" cy="0"/>
              </a:xfrm>
              <a:prstGeom prst="straightConnector1">
                <a:avLst/>
              </a:prstGeom>
              <a:noFill/>
              <a:ln cap="flat" cmpd="sng" w="11100">
                <a:solidFill>
                  <a:srgbClr val="004B96"/>
                </a:solidFill>
                <a:prstDash val="solid"/>
                <a:miter lim="800000"/>
                <a:headEnd len="med" w="med" type="none"/>
                <a:tailEnd len="med" w="med" type="none"/>
              </a:ln>
            </p:spPr>
          </p:cxnSp>
          <p:sp>
            <p:nvSpPr>
              <p:cNvPr id="470" name="Google Shape;470;p9"/>
              <p:cNvSpPr/>
              <p:nvPr/>
            </p:nvSpPr>
            <p:spPr>
              <a:xfrm>
                <a:off x="5965825" y="3332163"/>
                <a:ext cx="125412" cy="125413"/>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471" name="Google Shape;471;p9"/>
            <p:cNvGrpSpPr/>
            <p:nvPr/>
          </p:nvGrpSpPr>
          <p:grpSpPr>
            <a:xfrm>
              <a:off x="4577115" y="4637088"/>
              <a:ext cx="1085850" cy="125413"/>
              <a:chOff x="4670425" y="4637088"/>
              <a:chExt cx="1085850" cy="125413"/>
            </a:xfrm>
          </p:grpSpPr>
          <p:cxnSp>
            <p:nvCxnSpPr>
              <p:cNvPr id="472" name="Google Shape;472;p9"/>
              <p:cNvCxnSpPr/>
              <p:nvPr/>
            </p:nvCxnSpPr>
            <p:spPr>
              <a:xfrm>
                <a:off x="4670425" y="4697413"/>
                <a:ext cx="1022350" cy="0"/>
              </a:xfrm>
              <a:prstGeom prst="straightConnector1">
                <a:avLst/>
              </a:prstGeom>
              <a:noFill/>
              <a:ln cap="flat" cmpd="sng" w="11100">
                <a:solidFill>
                  <a:srgbClr val="004B96"/>
                </a:solidFill>
                <a:prstDash val="solid"/>
                <a:miter lim="800000"/>
                <a:headEnd len="med" w="med" type="none"/>
                <a:tailEnd len="med" w="med" type="none"/>
              </a:ln>
            </p:spPr>
          </p:cxnSp>
          <p:sp>
            <p:nvSpPr>
              <p:cNvPr id="473" name="Google Shape;473;p9"/>
              <p:cNvSpPr/>
              <p:nvPr/>
            </p:nvSpPr>
            <p:spPr>
              <a:xfrm>
                <a:off x="5627688" y="4637088"/>
                <a:ext cx="128587" cy="125413"/>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474" name="Google Shape;474;p9"/>
            <p:cNvGrpSpPr/>
            <p:nvPr/>
          </p:nvGrpSpPr>
          <p:grpSpPr>
            <a:xfrm>
              <a:off x="3523015" y="5416551"/>
              <a:ext cx="1682750" cy="127000"/>
              <a:chOff x="3616325" y="5416551"/>
              <a:chExt cx="1682750" cy="127000"/>
            </a:xfrm>
          </p:grpSpPr>
          <p:cxnSp>
            <p:nvCxnSpPr>
              <p:cNvPr id="475" name="Google Shape;475;p9"/>
              <p:cNvCxnSpPr/>
              <p:nvPr/>
            </p:nvCxnSpPr>
            <p:spPr>
              <a:xfrm>
                <a:off x="3616325" y="5480051"/>
                <a:ext cx="1622425" cy="0"/>
              </a:xfrm>
              <a:prstGeom prst="straightConnector1">
                <a:avLst/>
              </a:prstGeom>
              <a:noFill/>
              <a:ln cap="flat" cmpd="sng" w="11100">
                <a:solidFill>
                  <a:srgbClr val="004B96"/>
                </a:solidFill>
                <a:prstDash val="solid"/>
                <a:miter lim="800000"/>
                <a:headEnd len="med" w="med" type="none"/>
                <a:tailEnd len="med" w="med" type="none"/>
              </a:ln>
            </p:spPr>
          </p:cxnSp>
          <p:sp>
            <p:nvSpPr>
              <p:cNvPr id="476" name="Google Shape;476;p9"/>
              <p:cNvSpPr/>
              <p:nvPr/>
            </p:nvSpPr>
            <p:spPr>
              <a:xfrm>
                <a:off x="5173663" y="5416551"/>
                <a:ext cx="125412" cy="127000"/>
              </a:xfrm>
              <a:prstGeom prst="ellipse">
                <a:avLst/>
              </a:prstGeom>
              <a:solidFill>
                <a:srgbClr val="FFBE00"/>
              </a:solidFill>
              <a:ln cap="flat" cmpd="sng" w="11100">
                <a:solidFill>
                  <a:srgbClr val="004B9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477" name="Google Shape;477;p9"/>
            <p:cNvGrpSpPr/>
            <p:nvPr/>
          </p:nvGrpSpPr>
          <p:grpSpPr>
            <a:xfrm>
              <a:off x="3168329" y="1281113"/>
              <a:ext cx="2120900" cy="4298951"/>
              <a:chOff x="3000375" y="1281113"/>
              <a:chExt cx="2120900" cy="4298951"/>
            </a:xfrm>
          </p:grpSpPr>
          <p:sp>
            <p:nvSpPr>
              <p:cNvPr id="478" name="Google Shape;478;p9"/>
              <p:cNvSpPr/>
              <p:nvPr/>
            </p:nvSpPr>
            <p:spPr>
              <a:xfrm>
                <a:off x="4117975" y="2797176"/>
                <a:ext cx="1003300" cy="1266825"/>
              </a:xfrm>
              <a:custGeom>
                <a:rect b="b" l="l" r="r" t="t"/>
                <a:pathLst>
                  <a:path extrusionOk="0" h="455" w="360">
                    <a:moveTo>
                      <a:pt x="360" y="227"/>
                    </a:moveTo>
                    <a:cubicBezTo>
                      <a:pt x="360" y="306"/>
                      <a:pt x="348" y="383"/>
                      <a:pt x="325" y="455"/>
                    </a:cubicBezTo>
                    <a:cubicBezTo>
                      <a:pt x="0" y="349"/>
                      <a:pt x="0" y="349"/>
                      <a:pt x="0" y="349"/>
                    </a:cubicBezTo>
                    <a:cubicBezTo>
                      <a:pt x="12" y="310"/>
                      <a:pt x="18" y="269"/>
                      <a:pt x="18" y="227"/>
                    </a:cubicBezTo>
                    <a:cubicBezTo>
                      <a:pt x="18" y="185"/>
                      <a:pt x="12" y="144"/>
                      <a:pt x="0" y="105"/>
                    </a:cubicBezTo>
                    <a:cubicBezTo>
                      <a:pt x="325" y="0"/>
                      <a:pt x="325" y="0"/>
                      <a:pt x="325" y="0"/>
                    </a:cubicBezTo>
                    <a:cubicBezTo>
                      <a:pt x="348" y="72"/>
                      <a:pt x="360" y="148"/>
                      <a:pt x="360" y="227"/>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79" name="Google Shape;479;p9"/>
              <p:cNvSpPr/>
              <p:nvPr/>
            </p:nvSpPr>
            <p:spPr>
              <a:xfrm>
                <a:off x="3700463" y="1709738"/>
                <a:ext cx="1303337" cy="1319213"/>
              </a:xfrm>
              <a:custGeom>
                <a:rect b="b" l="l" r="r" t="t"/>
                <a:pathLst>
                  <a:path extrusionOk="0" h="474" w="468">
                    <a:moveTo>
                      <a:pt x="468" y="368"/>
                    </a:moveTo>
                    <a:cubicBezTo>
                      <a:pt x="143" y="474"/>
                      <a:pt x="143" y="474"/>
                      <a:pt x="143" y="474"/>
                    </a:cubicBezTo>
                    <a:cubicBezTo>
                      <a:pt x="115" y="395"/>
                      <a:pt x="65" y="327"/>
                      <a:pt x="0" y="277"/>
                    </a:cubicBezTo>
                    <a:cubicBezTo>
                      <a:pt x="201" y="0"/>
                      <a:pt x="201" y="0"/>
                      <a:pt x="201" y="0"/>
                    </a:cubicBezTo>
                    <a:cubicBezTo>
                      <a:pt x="323" y="93"/>
                      <a:pt x="417" y="220"/>
                      <a:pt x="468" y="368"/>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0" name="Google Shape;480;p9"/>
              <p:cNvSpPr/>
              <p:nvPr/>
            </p:nvSpPr>
            <p:spPr>
              <a:xfrm>
                <a:off x="3000375" y="1281113"/>
                <a:ext cx="1204912" cy="1160463"/>
              </a:xfrm>
              <a:custGeom>
                <a:rect b="b" l="l" r="r" t="t"/>
                <a:pathLst>
                  <a:path extrusionOk="0" h="417" w="432">
                    <a:moveTo>
                      <a:pt x="432" y="140"/>
                    </a:moveTo>
                    <a:cubicBezTo>
                      <a:pt x="231" y="417"/>
                      <a:pt x="231" y="417"/>
                      <a:pt x="231" y="417"/>
                    </a:cubicBezTo>
                    <a:cubicBezTo>
                      <a:pt x="165" y="371"/>
                      <a:pt x="86" y="344"/>
                      <a:pt x="0" y="341"/>
                    </a:cubicBezTo>
                    <a:cubicBezTo>
                      <a:pt x="0" y="0"/>
                      <a:pt x="0" y="0"/>
                      <a:pt x="0" y="0"/>
                    </a:cubicBezTo>
                    <a:cubicBezTo>
                      <a:pt x="160" y="2"/>
                      <a:pt x="309" y="54"/>
                      <a:pt x="432" y="140"/>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1" name="Google Shape;481;p9"/>
              <p:cNvSpPr/>
              <p:nvPr/>
            </p:nvSpPr>
            <p:spPr>
              <a:xfrm>
                <a:off x="3000375" y="4419601"/>
                <a:ext cx="1204912" cy="1160463"/>
              </a:xfrm>
              <a:custGeom>
                <a:rect b="b" l="l" r="r" t="t"/>
                <a:pathLst>
                  <a:path extrusionOk="0" h="417" w="432">
                    <a:moveTo>
                      <a:pt x="0" y="417"/>
                    </a:moveTo>
                    <a:cubicBezTo>
                      <a:pt x="0" y="75"/>
                      <a:pt x="0" y="75"/>
                      <a:pt x="0" y="75"/>
                    </a:cubicBezTo>
                    <a:cubicBezTo>
                      <a:pt x="86" y="73"/>
                      <a:pt x="165" y="45"/>
                      <a:pt x="231" y="0"/>
                    </a:cubicBezTo>
                    <a:cubicBezTo>
                      <a:pt x="432" y="276"/>
                      <a:pt x="432" y="276"/>
                      <a:pt x="432" y="276"/>
                    </a:cubicBezTo>
                    <a:cubicBezTo>
                      <a:pt x="309" y="363"/>
                      <a:pt x="160" y="414"/>
                      <a:pt x="0" y="417"/>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2" name="Google Shape;482;p9"/>
              <p:cNvSpPr/>
              <p:nvPr/>
            </p:nvSpPr>
            <p:spPr>
              <a:xfrm>
                <a:off x="3700463" y="3832226"/>
                <a:ext cx="1303337" cy="1316038"/>
              </a:xfrm>
              <a:custGeom>
                <a:rect b="b" l="l" r="r" t="t"/>
                <a:pathLst>
                  <a:path extrusionOk="0" h="473" w="468">
                    <a:moveTo>
                      <a:pt x="201" y="473"/>
                    </a:moveTo>
                    <a:cubicBezTo>
                      <a:pt x="0" y="197"/>
                      <a:pt x="0" y="197"/>
                      <a:pt x="0" y="197"/>
                    </a:cubicBezTo>
                    <a:cubicBezTo>
                      <a:pt x="65" y="146"/>
                      <a:pt x="115" y="78"/>
                      <a:pt x="143" y="0"/>
                    </a:cubicBezTo>
                    <a:cubicBezTo>
                      <a:pt x="468" y="105"/>
                      <a:pt x="468" y="105"/>
                      <a:pt x="468" y="105"/>
                    </a:cubicBezTo>
                    <a:cubicBezTo>
                      <a:pt x="417" y="253"/>
                      <a:pt x="323" y="381"/>
                      <a:pt x="201" y="473"/>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483" name="Google Shape;483;p9"/>
            <p:cNvGrpSpPr/>
            <p:nvPr/>
          </p:nvGrpSpPr>
          <p:grpSpPr>
            <a:xfrm>
              <a:off x="496567" y="2981326"/>
              <a:ext cx="3087687" cy="898525"/>
              <a:chOff x="328613" y="2981326"/>
              <a:chExt cx="3087687" cy="898525"/>
            </a:xfrm>
          </p:grpSpPr>
          <p:sp>
            <p:nvSpPr>
              <p:cNvPr id="484" name="Google Shape;484;p9"/>
              <p:cNvSpPr/>
              <p:nvPr/>
            </p:nvSpPr>
            <p:spPr>
              <a:xfrm>
                <a:off x="1100138" y="3128963"/>
                <a:ext cx="134937" cy="196850"/>
              </a:xfrm>
              <a:custGeom>
                <a:rect b="b" l="l" r="r" t="t"/>
                <a:pathLst>
                  <a:path extrusionOk="0" h="71" w="48">
                    <a:moveTo>
                      <a:pt x="3" y="18"/>
                    </a:moveTo>
                    <a:cubicBezTo>
                      <a:pt x="3" y="13"/>
                      <a:pt x="5" y="9"/>
                      <a:pt x="9" y="5"/>
                    </a:cubicBezTo>
                    <a:cubicBezTo>
                      <a:pt x="13" y="2"/>
                      <a:pt x="18" y="0"/>
                      <a:pt x="24" y="0"/>
                    </a:cubicBezTo>
                    <a:cubicBezTo>
                      <a:pt x="28" y="0"/>
                      <a:pt x="31" y="1"/>
                      <a:pt x="35" y="3"/>
                    </a:cubicBezTo>
                    <a:cubicBezTo>
                      <a:pt x="38" y="4"/>
                      <a:pt x="42" y="6"/>
                      <a:pt x="45" y="9"/>
                    </a:cubicBezTo>
                    <a:cubicBezTo>
                      <a:pt x="40" y="14"/>
                      <a:pt x="40" y="14"/>
                      <a:pt x="40" y="14"/>
                    </a:cubicBezTo>
                    <a:cubicBezTo>
                      <a:pt x="38" y="12"/>
                      <a:pt x="35" y="11"/>
                      <a:pt x="32" y="9"/>
                    </a:cubicBezTo>
                    <a:cubicBezTo>
                      <a:pt x="29" y="8"/>
                      <a:pt x="27" y="7"/>
                      <a:pt x="24" y="7"/>
                    </a:cubicBezTo>
                    <a:cubicBezTo>
                      <a:pt x="20" y="7"/>
                      <a:pt x="16" y="8"/>
                      <a:pt x="14" y="10"/>
                    </a:cubicBezTo>
                    <a:cubicBezTo>
                      <a:pt x="12" y="12"/>
                      <a:pt x="11" y="15"/>
                      <a:pt x="11" y="18"/>
                    </a:cubicBezTo>
                    <a:cubicBezTo>
                      <a:pt x="11" y="21"/>
                      <a:pt x="12" y="24"/>
                      <a:pt x="14" y="26"/>
                    </a:cubicBezTo>
                    <a:cubicBezTo>
                      <a:pt x="16" y="28"/>
                      <a:pt x="21" y="30"/>
                      <a:pt x="28" y="32"/>
                    </a:cubicBezTo>
                    <a:cubicBezTo>
                      <a:pt x="35" y="34"/>
                      <a:pt x="40" y="36"/>
                      <a:pt x="43" y="40"/>
                    </a:cubicBezTo>
                    <a:cubicBezTo>
                      <a:pt x="46" y="43"/>
                      <a:pt x="48" y="46"/>
                      <a:pt x="48" y="51"/>
                    </a:cubicBezTo>
                    <a:cubicBezTo>
                      <a:pt x="48" y="57"/>
                      <a:pt x="45" y="61"/>
                      <a:pt x="41" y="65"/>
                    </a:cubicBezTo>
                    <a:cubicBezTo>
                      <a:pt x="37" y="69"/>
                      <a:pt x="31" y="71"/>
                      <a:pt x="24" y="71"/>
                    </a:cubicBezTo>
                    <a:cubicBezTo>
                      <a:pt x="19" y="71"/>
                      <a:pt x="15" y="70"/>
                      <a:pt x="11" y="68"/>
                    </a:cubicBezTo>
                    <a:cubicBezTo>
                      <a:pt x="7" y="66"/>
                      <a:pt x="3" y="64"/>
                      <a:pt x="0" y="60"/>
                    </a:cubicBezTo>
                    <a:cubicBezTo>
                      <a:pt x="5" y="54"/>
                      <a:pt x="5" y="54"/>
                      <a:pt x="5" y="54"/>
                    </a:cubicBezTo>
                    <a:cubicBezTo>
                      <a:pt x="8" y="58"/>
                      <a:pt x="11" y="60"/>
                      <a:pt x="14" y="61"/>
                    </a:cubicBezTo>
                    <a:cubicBezTo>
                      <a:pt x="17" y="63"/>
                      <a:pt x="20" y="64"/>
                      <a:pt x="24" y="64"/>
                    </a:cubicBezTo>
                    <a:cubicBezTo>
                      <a:pt x="29" y="64"/>
                      <a:pt x="33" y="62"/>
                      <a:pt x="36" y="60"/>
                    </a:cubicBezTo>
                    <a:cubicBezTo>
                      <a:pt x="39" y="58"/>
                      <a:pt x="40" y="55"/>
                      <a:pt x="40" y="51"/>
                    </a:cubicBezTo>
                    <a:cubicBezTo>
                      <a:pt x="40" y="48"/>
                      <a:pt x="39" y="46"/>
                      <a:pt x="37" y="44"/>
                    </a:cubicBezTo>
                    <a:cubicBezTo>
                      <a:pt x="35" y="42"/>
                      <a:pt x="31" y="40"/>
                      <a:pt x="24" y="38"/>
                    </a:cubicBezTo>
                    <a:cubicBezTo>
                      <a:pt x="16" y="36"/>
                      <a:pt x="10" y="33"/>
                      <a:pt x="7" y="30"/>
                    </a:cubicBezTo>
                    <a:cubicBezTo>
                      <a:pt x="4" y="27"/>
                      <a:pt x="3" y="23"/>
                      <a:pt x="3" y="18"/>
                    </a:cubicBezTo>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5" name="Google Shape;485;p9"/>
              <p:cNvSpPr/>
              <p:nvPr/>
            </p:nvSpPr>
            <p:spPr>
              <a:xfrm>
                <a:off x="1279525" y="3128963"/>
                <a:ext cx="177800" cy="196850"/>
              </a:xfrm>
              <a:custGeom>
                <a:rect b="b" l="l" r="r" t="t"/>
                <a:pathLst>
                  <a:path extrusionOk="0" h="71" w="64">
                    <a:moveTo>
                      <a:pt x="33" y="7"/>
                    </a:moveTo>
                    <a:cubicBezTo>
                      <a:pt x="33" y="7"/>
                      <a:pt x="33" y="7"/>
                      <a:pt x="33" y="7"/>
                    </a:cubicBezTo>
                    <a:cubicBezTo>
                      <a:pt x="26" y="7"/>
                      <a:pt x="21" y="10"/>
                      <a:pt x="16" y="14"/>
                    </a:cubicBezTo>
                    <a:cubicBezTo>
                      <a:pt x="11" y="19"/>
                      <a:pt x="9" y="24"/>
                      <a:pt x="8" y="31"/>
                    </a:cubicBezTo>
                    <a:cubicBezTo>
                      <a:pt x="56" y="31"/>
                      <a:pt x="56" y="31"/>
                      <a:pt x="56" y="31"/>
                    </a:cubicBezTo>
                    <a:cubicBezTo>
                      <a:pt x="55" y="24"/>
                      <a:pt x="53" y="18"/>
                      <a:pt x="48" y="14"/>
                    </a:cubicBezTo>
                    <a:cubicBezTo>
                      <a:pt x="44" y="10"/>
                      <a:pt x="39" y="7"/>
                      <a:pt x="33" y="7"/>
                    </a:cubicBezTo>
                    <a:moveTo>
                      <a:pt x="55" y="55"/>
                    </a:moveTo>
                    <a:cubicBezTo>
                      <a:pt x="60" y="60"/>
                      <a:pt x="60" y="60"/>
                      <a:pt x="60" y="60"/>
                    </a:cubicBezTo>
                    <a:cubicBezTo>
                      <a:pt x="56" y="64"/>
                      <a:pt x="52" y="66"/>
                      <a:pt x="48" y="68"/>
                    </a:cubicBezTo>
                    <a:cubicBezTo>
                      <a:pt x="44" y="70"/>
                      <a:pt x="39" y="71"/>
                      <a:pt x="34" y="71"/>
                    </a:cubicBezTo>
                    <a:cubicBezTo>
                      <a:pt x="24" y="71"/>
                      <a:pt x="16" y="67"/>
                      <a:pt x="10" y="61"/>
                    </a:cubicBezTo>
                    <a:cubicBezTo>
                      <a:pt x="3" y="54"/>
                      <a:pt x="0" y="46"/>
                      <a:pt x="0" y="36"/>
                    </a:cubicBezTo>
                    <a:cubicBezTo>
                      <a:pt x="0" y="26"/>
                      <a:pt x="3" y="17"/>
                      <a:pt x="9" y="11"/>
                    </a:cubicBezTo>
                    <a:cubicBezTo>
                      <a:pt x="16" y="4"/>
                      <a:pt x="23" y="0"/>
                      <a:pt x="33" y="0"/>
                    </a:cubicBezTo>
                    <a:cubicBezTo>
                      <a:pt x="42" y="0"/>
                      <a:pt x="49" y="4"/>
                      <a:pt x="55" y="10"/>
                    </a:cubicBezTo>
                    <a:cubicBezTo>
                      <a:pt x="61" y="17"/>
                      <a:pt x="64" y="25"/>
                      <a:pt x="64" y="36"/>
                    </a:cubicBezTo>
                    <a:cubicBezTo>
                      <a:pt x="64" y="36"/>
                      <a:pt x="64" y="36"/>
                      <a:pt x="64" y="37"/>
                    </a:cubicBezTo>
                    <a:cubicBezTo>
                      <a:pt x="64" y="37"/>
                      <a:pt x="64" y="38"/>
                      <a:pt x="64" y="38"/>
                    </a:cubicBezTo>
                    <a:cubicBezTo>
                      <a:pt x="8" y="38"/>
                      <a:pt x="8" y="38"/>
                      <a:pt x="8" y="38"/>
                    </a:cubicBezTo>
                    <a:cubicBezTo>
                      <a:pt x="8" y="45"/>
                      <a:pt x="11" y="51"/>
                      <a:pt x="16" y="56"/>
                    </a:cubicBezTo>
                    <a:cubicBezTo>
                      <a:pt x="21" y="61"/>
                      <a:pt x="27" y="64"/>
                      <a:pt x="34" y="64"/>
                    </a:cubicBezTo>
                    <a:cubicBezTo>
                      <a:pt x="38" y="64"/>
                      <a:pt x="42" y="63"/>
                      <a:pt x="45" y="61"/>
                    </a:cubicBezTo>
                    <a:cubicBezTo>
                      <a:pt x="49" y="60"/>
                      <a:pt x="52" y="58"/>
                      <a:pt x="55" y="55"/>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6" name="Google Shape;486;p9"/>
              <p:cNvSpPr/>
              <p:nvPr/>
            </p:nvSpPr>
            <p:spPr>
              <a:xfrm>
                <a:off x="1501775" y="3128963"/>
                <a:ext cx="166687" cy="196850"/>
              </a:xfrm>
              <a:custGeom>
                <a:rect b="b" l="l" r="r" t="t"/>
                <a:pathLst>
                  <a:path extrusionOk="0" h="71" w="60">
                    <a:moveTo>
                      <a:pt x="8" y="36"/>
                    </a:moveTo>
                    <a:cubicBezTo>
                      <a:pt x="8" y="44"/>
                      <a:pt x="11" y="50"/>
                      <a:pt x="16" y="56"/>
                    </a:cubicBezTo>
                    <a:cubicBezTo>
                      <a:pt x="21" y="61"/>
                      <a:pt x="27" y="64"/>
                      <a:pt x="35" y="64"/>
                    </a:cubicBezTo>
                    <a:cubicBezTo>
                      <a:pt x="39" y="64"/>
                      <a:pt x="42" y="63"/>
                      <a:pt x="46" y="61"/>
                    </a:cubicBezTo>
                    <a:cubicBezTo>
                      <a:pt x="49" y="60"/>
                      <a:pt x="52" y="57"/>
                      <a:pt x="55" y="55"/>
                    </a:cubicBezTo>
                    <a:cubicBezTo>
                      <a:pt x="60" y="60"/>
                      <a:pt x="60" y="60"/>
                      <a:pt x="60" y="60"/>
                    </a:cubicBezTo>
                    <a:cubicBezTo>
                      <a:pt x="56" y="63"/>
                      <a:pt x="53" y="66"/>
                      <a:pt x="48" y="68"/>
                    </a:cubicBezTo>
                    <a:cubicBezTo>
                      <a:pt x="44" y="70"/>
                      <a:pt x="40" y="71"/>
                      <a:pt x="35" y="71"/>
                    </a:cubicBezTo>
                    <a:cubicBezTo>
                      <a:pt x="25" y="71"/>
                      <a:pt x="17" y="67"/>
                      <a:pt x="10" y="61"/>
                    </a:cubicBezTo>
                    <a:cubicBezTo>
                      <a:pt x="4" y="54"/>
                      <a:pt x="0" y="46"/>
                      <a:pt x="0" y="36"/>
                    </a:cubicBezTo>
                    <a:cubicBezTo>
                      <a:pt x="0" y="25"/>
                      <a:pt x="4" y="17"/>
                      <a:pt x="10" y="10"/>
                    </a:cubicBezTo>
                    <a:cubicBezTo>
                      <a:pt x="17" y="4"/>
                      <a:pt x="25" y="0"/>
                      <a:pt x="35" y="0"/>
                    </a:cubicBezTo>
                    <a:cubicBezTo>
                      <a:pt x="39" y="0"/>
                      <a:pt x="44" y="1"/>
                      <a:pt x="48" y="3"/>
                    </a:cubicBezTo>
                    <a:cubicBezTo>
                      <a:pt x="51" y="4"/>
                      <a:pt x="55" y="7"/>
                      <a:pt x="58" y="10"/>
                    </a:cubicBezTo>
                    <a:cubicBezTo>
                      <a:pt x="54" y="15"/>
                      <a:pt x="54" y="15"/>
                      <a:pt x="54" y="15"/>
                    </a:cubicBezTo>
                    <a:cubicBezTo>
                      <a:pt x="51" y="12"/>
                      <a:pt x="48" y="11"/>
                      <a:pt x="45" y="9"/>
                    </a:cubicBezTo>
                    <a:cubicBezTo>
                      <a:pt x="42" y="8"/>
                      <a:pt x="38" y="7"/>
                      <a:pt x="35" y="7"/>
                    </a:cubicBezTo>
                    <a:cubicBezTo>
                      <a:pt x="27" y="7"/>
                      <a:pt x="21" y="10"/>
                      <a:pt x="16" y="15"/>
                    </a:cubicBezTo>
                    <a:cubicBezTo>
                      <a:pt x="11" y="21"/>
                      <a:pt x="8" y="27"/>
                      <a:pt x="8" y="36"/>
                    </a:cubicBezTo>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7" name="Google Shape;487;p9"/>
              <p:cNvSpPr/>
              <p:nvPr/>
            </p:nvSpPr>
            <p:spPr>
              <a:xfrm>
                <a:off x="1708150" y="3128963"/>
                <a:ext cx="187325" cy="196850"/>
              </a:xfrm>
              <a:custGeom>
                <a:rect b="b" l="l" r="r" t="t"/>
                <a:pathLst>
                  <a:path extrusionOk="0" h="71" w="67">
                    <a:moveTo>
                      <a:pt x="8" y="36"/>
                    </a:moveTo>
                    <a:cubicBezTo>
                      <a:pt x="8" y="36"/>
                      <a:pt x="8" y="36"/>
                      <a:pt x="8" y="36"/>
                    </a:cubicBezTo>
                    <a:cubicBezTo>
                      <a:pt x="8" y="44"/>
                      <a:pt x="10" y="50"/>
                      <a:pt x="15" y="56"/>
                    </a:cubicBezTo>
                    <a:cubicBezTo>
                      <a:pt x="20" y="61"/>
                      <a:pt x="26" y="64"/>
                      <a:pt x="34" y="64"/>
                    </a:cubicBezTo>
                    <a:cubicBezTo>
                      <a:pt x="41" y="64"/>
                      <a:pt x="47" y="61"/>
                      <a:pt x="52" y="56"/>
                    </a:cubicBezTo>
                    <a:cubicBezTo>
                      <a:pt x="57" y="50"/>
                      <a:pt x="59" y="44"/>
                      <a:pt x="59" y="36"/>
                    </a:cubicBezTo>
                    <a:cubicBezTo>
                      <a:pt x="59" y="27"/>
                      <a:pt x="57" y="21"/>
                      <a:pt x="52" y="15"/>
                    </a:cubicBezTo>
                    <a:cubicBezTo>
                      <a:pt x="47" y="10"/>
                      <a:pt x="41" y="7"/>
                      <a:pt x="34" y="7"/>
                    </a:cubicBezTo>
                    <a:cubicBezTo>
                      <a:pt x="26" y="7"/>
                      <a:pt x="20" y="10"/>
                      <a:pt x="15" y="15"/>
                    </a:cubicBezTo>
                    <a:cubicBezTo>
                      <a:pt x="10" y="21"/>
                      <a:pt x="8" y="27"/>
                      <a:pt x="8" y="36"/>
                    </a:cubicBezTo>
                    <a:moveTo>
                      <a:pt x="67" y="36"/>
                    </a:moveTo>
                    <a:cubicBezTo>
                      <a:pt x="67" y="46"/>
                      <a:pt x="64" y="54"/>
                      <a:pt x="58" y="61"/>
                    </a:cubicBezTo>
                    <a:cubicBezTo>
                      <a:pt x="51" y="67"/>
                      <a:pt x="43" y="71"/>
                      <a:pt x="34" y="71"/>
                    </a:cubicBezTo>
                    <a:cubicBezTo>
                      <a:pt x="24" y="71"/>
                      <a:pt x="16" y="67"/>
                      <a:pt x="9" y="61"/>
                    </a:cubicBezTo>
                    <a:cubicBezTo>
                      <a:pt x="3" y="54"/>
                      <a:pt x="0" y="46"/>
                      <a:pt x="0" y="36"/>
                    </a:cubicBezTo>
                    <a:cubicBezTo>
                      <a:pt x="0" y="25"/>
                      <a:pt x="3" y="17"/>
                      <a:pt x="9" y="10"/>
                    </a:cubicBezTo>
                    <a:cubicBezTo>
                      <a:pt x="16" y="4"/>
                      <a:pt x="24" y="0"/>
                      <a:pt x="34" y="0"/>
                    </a:cubicBezTo>
                    <a:cubicBezTo>
                      <a:pt x="43" y="0"/>
                      <a:pt x="51" y="4"/>
                      <a:pt x="58" y="10"/>
                    </a:cubicBezTo>
                    <a:cubicBezTo>
                      <a:pt x="64" y="17"/>
                      <a:pt x="67" y="25"/>
                      <a:pt x="67" y="36"/>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8" name="Google Shape;488;p9"/>
              <p:cNvSpPr/>
              <p:nvPr/>
            </p:nvSpPr>
            <p:spPr>
              <a:xfrm>
                <a:off x="1958975" y="3128963"/>
                <a:ext cx="158750" cy="192088"/>
              </a:xfrm>
              <a:custGeom>
                <a:rect b="b" l="l" r="r" t="t"/>
                <a:pathLst>
                  <a:path extrusionOk="0" h="69" w="57">
                    <a:moveTo>
                      <a:pt x="30" y="7"/>
                    </a:moveTo>
                    <a:cubicBezTo>
                      <a:pt x="26" y="7"/>
                      <a:pt x="22" y="9"/>
                      <a:pt x="18" y="11"/>
                    </a:cubicBezTo>
                    <a:cubicBezTo>
                      <a:pt x="14" y="14"/>
                      <a:pt x="10" y="18"/>
                      <a:pt x="7" y="23"/>
                    </a:cubicBezTo>
                    <a:cubicBezTo>
                      <a:pt x="7" y="69"/>
                      <a:pt x="7" y="69"/>
                      <a:pt x="7" y="69"/>
                    </a:cubicBezTo>
                    <a:cubicBezTo>
                      <a:pt x="0" y="69"/>
                      <a:pt x="0" y="69"/>
                      <a:pt x="0" y="69"/>
                    </a:cubicBezTo>
                    <a:cubicBezTo>
                      <a:pt x="0" y="2"/>
                      <a:pt x="0" y="2"/>
                      <a:pt x="0" y="2"/>
                    </a:cubicBezTo>
                    <a:cubicBezTo>
                      <a:pt x="6" y="2"/>
                      <a:pt x="6" y="2"/>
                      <a:pt x="6" y="2"/>
                    </a:cubicBezTo>
                    <a:cubicBezTo>
                      <a:pt x="7" y="13"/>
                      <a:pt x="7" y="13"/>
                      <a:pt x="7" y="13"/>
                    </a:cubicBezTo>
                    <a:cubicBezTo>
                      <a:pt x="10" y="9"/>
                      <a:pt x="14" y="6"/>
                      <a:pt x="18" y="4"/>
                    </a:cubicBezTo>
                    <a:cubicBezTo>
                      <a:pt x="22" y="2"/>
                      <a:pt x="27" y="0"/>
                      <a:pt x="31" y="0"/>
                    </a:cubicBezTo>
                    <a:cubicBezTo>
                      <a:pt x="39" y="0"/>
                      <a:pt x="45" y="3"/>
                      <a:pt x="50" y="8"/>
                    </a:cubicBezTo>
                    <a:cubicBezTo>
                      <a:pt x="54" y="13"/>
                      <a:pt x="57" y="20"/>
                      <a:pt x="57" y="30"/>
                    </a:cubicBezTo>
                    <a:cubicBezTo>
                      <a:pt x="57" y="69"/>
                      <a:pt x="57" y="69"/>
                      <a:pt x="57" y="69"/>
                    </a:cubicBezTo>
                    <a:cubicBezTo>
                      <a:pt x="49" y="69"/>
                      <a:pt x="49" y="69"/>
                      <a:pt x="49" y="69"/>
                    </a:cubicBezTo>
                    <a:cubicBezTo>
                      <a:pt x="49" y="30"/>
                      <a:pt x="49" y="30"/>
                      <a:pt x="49" y="30"/>
                    </a:cubicBezTo>
                    <a:cubicBezTo>
                      <a:pt x="49" y="23"/>
                      <a:pt x="47" y="18"/>
                      <a:pt x="44" y="14"/>
                    </a:cubicBezTo>
                    <a:cubicBezTo>
                      <a:pt x="41" y="10"/>
                      <a:pt x="36" y="7"/>
                      <a:pt x="30" y="7"/>
                    </a:cubicBezTo>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89" name="Google Shape;489;p9"/>
              <p:cNvSpPr/>
              <p:nvPr/>
            </p:nvSpPr>
            <p:spPr>
              <a:xfrm>
                <a:off x="2176463" y="3073401"/>
                <a:ext cx="184150" cy="252413"/>
              </a:xfrm>
              <a:custGeom>
                <a:rect b="b" l="l" r="r" t="t"/>
                <a:pathLst>
                  <a:path extrusionOk="0" h="91" w="66">
                    <a:moveTo>
                      <a:pt x="8" y="56"/>
                    </a:moveTo>
                    <a:cubicBezTo>
                      <a:pt x="8" y="56"/>
                      <a:pt x="8" y="56"/>
                      <a:pt x="8" y="56"/>
                    </a:cubicBezTo>
                    <a:cubicBezTo>
                      <a:pt x="8" y="63"/>
                      <a:pt x="10" y="70"/>
                      <a:pt x="15" y="75"/>
                    </a:cubicBezTo>
                    <a:cubicBezTo>
                      <a:pt x="20" y="81"/>
                      <a:pt x="26" y="84"/>
                      <a:pt x="34" y="84"/>
                    </a:cubicBezTo>
                    <a:cubicBezTo>
                      <a:pt x="41" y="84"/>
                      <a:pt x="47" y="81"/>
                      <a:pt x="52" y="75"/>
                    </a:cubicBezTo>
                    <a:cubicBezTo>
                      <a:pt x="57" y="70"/>
                      <a:pt x="60" y="63"/>
                      <a:pt x="60" y="56"/>
                    </a:cubicBezTo>
                    <a:cubicBezTo>
                      <a:pt x="60" y="48"/>
                      <a:pt x="57" y="41"/>
                      <a:pt x="52" y="36"/>
                    </a:cubicBezTo>
                    <a:cubicBezTo>
                      <a:pt x="47" y="30"/>
                      <a:pt x="41" y="27"/>
                      <a:pt x="34" y="27"/>
                    </a:cubicBezTo>
                    <a:cubicBezTo>
                      <a:pt x="26" y="27"/>
                      <a:pt x="20" y="30"/>
                      <a:pt x="15" y="36"/>
                    </a:cubicBezTo>
                    <a:cubicBezTo>
                      <a:pt x="10" y="41"/>
                      <a:pt x="8" y="48"/>
                      <a:pt x="8" y="56"/>
                    </a:cubicBezTo>
                    <a:moveTo>
                      <a:pt x="66" y="89"/>
                    </a:moveTo>
                    <a:cubicBezTo>
                      <a:pt x="60" y="89"/>
                      <a:pt x="60" y="89"/>
                      <a:pt x="60" y="89"/>
                    </a:cubicBezTo>
                    <a:cubicBezTo>
                      <a:pt x="59" y="78"/>
                      <a:pt x="59" y="78"/>
                      <a:pt x="59" y="78"/>
                    </a:cubicBezTo>
                    <a:cubicBezTo>
                      <a:pt x="56" y="82"/>
                      <a:pt x="52" y="85"/>
                      <a:pt x="48" y="87"/>
                    </a:cubicBezTo>
                    <a:cubicBezTo>
                      <a:pt x="43" y="89"/>
                      <a:pt x="39" y="91"/>
                      <a:pt x="34" y="91"/>
                    </a:cubicBezTo>
                    <a:cubicBezTo>
                      <a:pt x="24" y="91"/>
                      <a:pt x="16" y="87"/>
                      <a:pt x="9" y="80"/>
                    </a:cubicBezTo>
                    <a:cubicBezTo>
                      <a:pt x="3" y="74"/>
                      <a:pt x="0" y="65"/>
                      <a:pt x="0" y="56"/>
                    </a:cubicBezTo>
                    <a:cubicBezTo>
                      <a:pt x="0" y="46"/>
                      <a:pt x="3" y="37"/>
                      <a:pt x="9" y="31"/>
                    </a:cubicBezTo>
                    <a:cubicBezTo>
                      <a:pt x="16" y="24"/>
                      <a:pt x="24" y="20"/>
                      <a:pt x="34" y="20"/>
                    </a:cubicBezTo>
                    <a:cubicBezTo>
                      <a:pt x="39" y="20"/>
                      <a:pt x="43" y="22"/>
                      <a:pt x="47" y="24"/>
                    </a:cubicBezTo>
                    <a:cubicBezTo>
                      <a:pt x="52" y="26"/>
                      <a:pt x="55" y="29"/>
                      <a:pt x="58" y="33"/>
                    </a:cubicBezTo>
                    <a:cubicBezTo>
                      <a:pt x="58" y="0"/>
                      <a:pt x="58" y="0"/>
                      <a:pt x="58" y="0"/>
                    </a:cubicBezTo>
                    <a:cubicBezTo>
                      <a:pt x="66" y="0"/>
                      <a:pt x="66" y="0"/>
                      <a:pt x="66" y="0"/>
                    </a:cubicBezTo>
                    <a:lnTo>
                      <a:pt x="66" y="89"/>
                    </a:ln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0" name="Google Shape;490;p9"/>
              <p:cNvSpPr/>
              <p:nvPr/>
            </p:nvSpPr>
            <p:spPr>
              <a:xfrm>
                <a:off x="328613" y="3468688"/>
                <a:ext cx="315912" cy="411163"/>
              </a:xfrm>
              <a:custGeom>
                <a:rect b="b" l="l" r="r" t="t"/>
                <a:pathLst>
                  <a:path extrusionOk="0" h="148" w="113">
                    <a:moveTo>
                      <a:pt x="56" y="49"/>
                    </a:moveTo>
                    <a:cubicBezTo>
                      <a:pt x="56" y="49"/>
                      <a:pt x="56" y="49"/>
                      <a:pt x="56" y="49"/>
                    </a:cubicBezTo>
                    <a:cubicBezTo>
                      <a:pt x="45" y="49"/>
                      <a:pt x="36" y="53"/>
                      <a:pt x="28" y="61"/>
                    </a:cubicBezTo>
                    <a:cubicBezTo>
                      <a:pt x="21" y="69"/>
                      <a:pt x="17" y="79"/>
                      <a:pt x="17" y="90"/>
                    </a:cubicBezTo>
                    <a:cubicBezTo>
                      <a:pt x="17" y="102"/>
                      <a:pt x="21" y="112"/>
                      <a:pt x="28" y="120"/>
                    </a:cubicBezTo>
                    <a:cubicBezTo>
                      <a:pt x="36" y="127"/>
                      <a:pt x="45" y="131"/>
                      <a:pt x="56" y="131"/>
                    </a:cubicBezTo>
                    <a:cubicBezTo>
                      <a:pt x="67" y="131"/>
                      <a:pt x="76" y="127"/>
                      <a:pt x="83" y="120"/>
                    </a:cubicBezTo>
                    <a:cubicBezTo>
                      <a:pt x="91" y="112"/>
                      <a:pt x="94" y="102"/>
                      <a:pt x="94" y="90"/>
                    </a:cubicBezTo>
                    <a:cubicBezTo>
                      <a:pt x="94" y="79"/>
                      <a:pt x="91" y="69"/>
                      <a:pt x="83" y="61"/>
                    </a:cubicBezTo>
                    <a:cubicBezTo>
                      <a:pt x="76" y="53"/>
                      <a:pt x="67" y="49"/>
                      <a:pt x="56" y="49"/>
                    </a:cubicBezTo>
                    <a:moveTo>
                      <a:pt x="60" y="148"/>
                    </a:moveTo>
                    <a:cubicBezTo>
                      <a:pt x="52" y="148"/>
                      <a:pt x="45" y="146"/>
                      <a:pt x="39" y="143"/>
                    </a:cubicBezTo>
                    <a:cubicBezTo>
                      <a:pt x="33" y="140"/>
                      <a:pt x="27" y="135"/>
                      <a:pt x="23" y="130"/>
                    </a:cubicBezTo>
                    <a:cubicBezTo>
                      <a:pt x="20" y="126"/>
                      <a:pt x="20" y="126"/>
                      <a:pt x="20" y="126"/>
                    </a:cubicBezTo>
                    <a:cubicBezTo>
                      <a:pt x="16" y="145"/>
                      <a:pt x="16" y="145"/>
                      <a:pt x="16" y="145"/>
                    </a:cubicBezTo>
                    <a:cubicBezTo>
                      <a:pt x="0" y="145"/>
                      <a:pt x="0" y="145"/>
                      <a:pt x="0" y="145"/>
                    </a:cubicBezTo>
                    <a:cubicBezTo>
                      <a:pt x="0" y="0"/>
                      <a:pt x="0" y="0"/>
                      <a:pt x="0" y="0"/>
                    </a:cubicBezTo>
                    <a:cubicBezTo>
                      <a:pt x="19" y="0"/>
                      <a:pt x="19" y="0"/>
                      <a:pt x="19" y="0"/>
                    </a:cubicBezTo>
                    <a:cubicBezTo>
                      <a:pt x="19" y="55"/>
                      <a:pt x="19" y="55"/>
                      <a:pt x="19" y="55"/>
                    </a:cubicBezTo>
                    <a:cubicBezTo>
                      <a:pt x="23" y="50"/>
                      <a:pt x="23" y="50"/>
                      <a:pt x="23" y="50"/>
                    </a:cubicBezTo>
                    <a:cubicBezTo>
                      <a:pt x="28" y="45"/>
                      <a:pt x="33" y="40"/>
                      <a:pt x="39" y="37"/>
                    </a:cubicBezTo>
                    <a:cubicBezTo>
                      <a:pt x="45" y="34"/>
                      <a:pt x="52" y="33"/>
                      <a:pt x="60" y="33"/>
                    </a:cubicBezTo>
                    <a:cubicBezTo>
                      <a:pt x="75" y="33"/>
                      <a:pt x="88" y="38"/>
                      <a:pt x="98" y="49"/>
                    </a:cubicBezTo>
                    <a:cubicBezTo>
                      <a:pt x="108" y="60"/>
                      <a:pt x="113" y="74"/>
                      <a:pt x="113" y="90"/>
                    </a:cubicBezTo>
                    <a:cubicBezTo>
                      <a:pt x="113" y="107"/>
                      <a:pt x="108" y="121"/>
                      <a:pt x="98" y="131"/>
                    </a:cubicBezTo>
                    <a:cubicBezTo>
                      <a:pt x="88" y="142"/>
                      <a:pt x="75" y="148"/>
                      <a:pt x="60" y="148"/>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1" name="Google Shape;491;p9"/>
              <p:cNvSpPr/>
              <p:nvPr/>
            </p:nvSpPr>
            <p:spPr>
              <a:xfrm>
                <a:off x="744538" y="3560763"/>
                <a:ext cx="177800" cy="311150"/>
              </a:xfrm>
              <a:custGeom>
                <a:rect b="b" l="l" r="r" t="t"/>
                <a:pathLst>
                  <a:path extrusionOk="0" h="112" w="64">
                    <a:moveTo>
                      <a:pt x="0" y="112"/>
                    </a:moveTo>
                    <a:cubicBezTo>
                      <a:pt x="0" y="2"/>
                      <a:pt x="0" y="2"/>
                      <a:pt x="0" y="2"/>
                    </a:cubicBezTo>
                    <a:cubicBezTo>
                      <a:pt x="16" y="2"/>
                      <a:pt x="16" y="2"/>
                      <a:pt x="16" y="2"/>
                    </a:cubicBezTo>
                    <a:cubicBezTo>
                      <a:pt x="20" y="22"/>
                      <a:pt x="20" y="22"/>
                      <a:pt x="20" y="22"/>
                    </a:cubicBezTo>
                    <a:cubicBezTo>
                      <a:pt x="23" y="19"/>
                      <a:pt x="23" y="19"/>
                      <a:pt x="23" y="19"/>
                    </a:cubicBezTo>
                    <a:cubicBezTo>
                      <a:pt x="27" y="13"/>
                      <a:pt x="33" y="8"/>
                      <a:pt x="39" y="5"/>
                    </a:cubicBezTo>
                    <a:cubicBezTo>
                      <a:pt x="45" y="1"/>
                      <a:pt x="51" y="0"/>
                      <a:pt x="57" y="0"/>
                    </a:cubicBezTo>
                    <a:cubicBezTo>
                      <a:pt x="59" y="0"/>
                      <a:pt x="61" y="0"/>
                      <a:pt x="62" y="0"/>
                    </a:cubicBezTo>
                    <a:cubicBezTo>
                      <a:pt x="63" y="0"/>
                      <a:pt x="63" y="0"/>
                      <a:pt x="64" y="0"/>
                    </a:cubicBezTo>
                    <a:cubicBezTo>
                      <a:pt x="60" y="20"/>
                      <a:pt x="60" y="20"/>
                      <a:pt x="60" y="20"/>
                    </a:cubicBezTo>
                    <a:cubicBezTo>
                      <a:pt x="59" y="20"/>
                      <a:pt x="58" y="20"/>
                      <a:pt x="57" y="20"/>
                    </a:cubicBezTo>
                    <a:cubicBezTo>
                      <a:pt x="56" y="20"/>
                      <a:pt x="54" y="20"/>
                      <a:pt x="53" y="20"/>
                    </a:cubicBezTo>
                    <a:cubicBezTo>
                      <a:pt x="46" y="20"/>
                      <a:pt x="40" y="21"/>
                      <a:pt x="34" y="25"/>
                    </a:cubicBezTo>
                    <a:cubicBezTo>
                      <a:pt x="28" y="28"/>
                      <a:pt x="23" y="32"/>
                      <a:pt x="19" y="38"/>
                    </a:cubicBezTo>
                    <a:cubicBezTo>
                      <a:pt x="19" y="112"/>
                      <a:pt x="19" y="112"/>
                      <a:pt x="19" y="112"/>
                    </a:cubicBezTo>
                    <a:lnTo>
                      <a:pt x="0" y="112"/>
                    </a:ln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2" name="Google Shape;492;p9"/>
              <p:cNvSpPr/>
              <p:nvPr/>
            </p:nvSpPr>
            <p:spPr>
              <a:xfrm>
                <a:off x="973138" y="3560763"/>
                <a:ext cx="303212" cy="319088"/>
              </a:xfrm>
              <a:custGeom>
                <a:rect b="b" l="l" r="r" t="t"/>
                <a:pathLst>
                  <a:path extrusionOk="0" h="115" w="109">
                    <a:moveTo>
                      <a:pt x="55" y="16"/>
                    </a:moveTo>
                    <a:cubicBezTo>
                      <a:pt x="55" y="16"/>
                      <a:pt x="55" y="16"/>
                      <a:pt x="55" y="16"/>
                    </a:cubicBezTo>
                    <a:cubicBezTo>
                      <a:pt x="46" y="16"/>
                      <a:pt x="38" y="18"/>
                      <a:pt x="32" y="24"/>
                    </a:cubicBezTo>
                    <a:cubicBezTo>
                      <a:pt x="26" y="30"/>
                      <a:pt x="21" y="37"/>
                      <a:pt x="19" y="46"/>
                    </a:cubicBezTo>
                    <a:cubicBezTo>
                      <a:pt x="19" y="49"/>
                      <a:pt x="19" y="49"/>
                      <a:pt x="19" y="49"/>
                    </a:cubicBezTo>
                    <a:cubicBezTo>
                      <a:pt x="91" y="49"/>
                      <a:pt x="91" y="49"/>
                      <a:pt x="91" y="49"/>
                    </a:cubicBezTo>
                    <a:cubicBezTo>
                      <a:pt x="90" y="46"/>
                      <a:pt x="90" y="46"/>
                      <a:pt x="90" y="46"/>
                    </a:cubicBezTo>
                    <a:cubicBezTo>
                      <a:pt x="88" y="37"/>
                      <a:pt x="84" y="30"/>
                      <a:pt x="77" y="24"/>
                    </a:cubicBezTo>
                    <a:cubicBezTo>
                      <a:pt x="71" y="18"/>
                      <a:pt x="63" y="16"/>
                      <a:pt x="55" y="16"/>
                    </a:cubicBezTo>
                    <a:moveTo>
                      <a:pt x="57" y="115"/>
                    </a:moveTo>
                    <a:cubicBezTo>
                      <a:pt x="41" y="115"/>
                      <a:pt x="27" y="109"/>
                      <a:pt x="16" y="98"/>
                    </a:cubicBezTo>
                    <a:cubicBezTo>
                      <a:pt x="5" y="87"/>
                      <a:pt x="0" y="73"/>
                      <a:pt x="0" y="57"/>
                    </a:cubicBezTo>
                    <a:cubicBezTo>
                      <a:pt x="0" y="41"/>
                      <a:pt x="5" y="27"/>
                      <a:pt x="16" y="16"/>
                    </a:cubicBezTo>
                    <a:cubicBezTo>
                      <a:pt x="26" y="5"/>
                      <a:pt x="39" y="0"/>
                      <a:pt x="55" y="0"/>
                    </a:cubicBezTo>
                    <a:cubicBezTo>
                      <a:pt x="70" y="0"/>
                      <a:pt x="83" y="5"/>
                      <a:pt x="94" y="16"/>
                    </a:cubicBezTo>
                    <a:cubicBezTo>
                      <a:pt x="104" y="27"/>
                      <a:pt x="109" y="41"/>
                      <a:pt x="109" y="57"/>
                    </a:cubicBezTo>
                    <a:cubicBezTo>
                      <a:pt x="109" y="59"/>
                      <a:pt x="109" y="60"/>
                      <a:pt x="109" y="62"/>
                    </a:cubicBezTo>
                    <a:cubicBezTo>
                      <a:pt x="109" y="65"/>
                      <a:pt x="109" y="65"/>
                      <a:pt x="109" y="65"/>
                    </a:cubicBezTo>
                    <a:cubicBezTo>
                      <a:pt x="19" y="65"/>
                      <a:pt x="19" y="65"/>
                      <a:pt x="19" y="65"/>
                    </a:cubicBezTo>
                    <a:cubicBezTo>
                      <a:pt x="19" y="67"/>
                      <a:pt x="19" y="67"/>
                      <a:pt x="19" y="67"/>
                    </a:cubicBezTo>
                    <a:cubicBezTo>
                      <a:pt x="21" y="77"/>
                      <a:pt x="26" y="84"/>
                      <a:pt x="33" y="90"/>
                    </a:cubicBezTo>
                    <a:cubicBezTo>
                      <a:pt x="40" y="96"/>
                      <a:pt x="48" y="99"/>
                      <a:pt x="57" y="99"/>
                    </a:cubicBezTo>
                    <a:cubicBezTo>
                      <a:pt x="63" y="99"/>
                      <a:pt x="70" y="98"/>
                      <a:pt x="75" y="96"/>
                    </a:cubicBezTo>
                    <a:cubicBezTo>
                      <a:pt x="80" y="94"/>
                      <a:pt x="85" y="91"/>
                      <a:pt x="89" y="87"/>
                    </a:cubicBezTo>
                    <a:cubicBezTo>
                      <a:pt x="100" y="99"/>
                      <a:pt x="100" y="99"/>
                      <a:pt x="100" y="99"/>
                    </a:cubicBezTo>
                    <a:cubicBezTo>
                      <a:pt x="94" y="104"/>
                      <a:pt x="88" y="108"/>
                      <a:pt x="81" y="111"/>
                    </a:cubicBezTo>
                    <a:cubicBezTo>
                      <a:pt x="74" y="113"/>
                      <a:pt x="66" y="115"/>
                      <a:pt x="57" y="115"/>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3" name="Google Shape;493;p9"/>
              <p:cNvSpPr/>
              <p:nvPr/>
            </p:nvSpPr>
            <p:spPr>
              <a:xfrm>
                <a:off x="1349375" y="3560763"/>
                <a:ext cx="314325" cy="319088"/>
              </a:xfrm>
              <a:custGeom>
                <a:rect b="b" l="l" r="r" t="t"/>
                <a:pathLst>
                  <a:path extrusionOk="0" h="115" w="113">
                    <a:moveTo>
                      <a:pt x="57" y="16"/>
                    </a:moveTo>
                    <a:cubicBezTo>
                      <a:pt x="57" y="16"/>
                      <a:pt x="57" y="16"/>
                      <a:pt x="57" y="16"/>
                    </a:cubicBezTo>
                    <a:cubicBezTo>
                      <a:pt x="46" y="16"/>
                      <a:pt x="37" y="20"/>
                      <a:pt x="30" y="28"/>
                    </a:cubicBezTo>
                    <a:cubicBezTo>
                      <a:pt x="22" y="36"/>
                      <a:pt x="19" y="46"/>
                      <a:pt x="19" y="57"/>
                    </a:cubicBezTo>
                    <a:cubicBezTo>
                      <a:pt x="19" y="69"/>
                      <a:pt x="22" y="79"/>
                      <a:pt x="30" y="87"/>
                    </a:cubicBezTo>
                    <a:cubicBezTo>
                      <a:pt x="37" y="94"/>
                      <a:pt x="46" y="98"/>
                      <a:pt x="57" y="98"/>
                    </a:cubicBezTo>
                    <a:cubicBezTo>
                      <a:pt x="68" y="98"/>
                      <a:pt x="77" y="94"/>
                      <a:pt x="85" y="87"/>
                    </a:cubicBezTo>
                    <a:cubicBezTo>
                      <a:pt x="92" y="79"/>
                      <a:pt x="96" y="69"/>
                      <a:pt x="96" y="57"/>
                    </a:cubicBezTo>
                    <a:cubicBezTo>
                      <a:pt x="96" y="46"/>
                      <a:pt x="92" y="36"/>
                      <a:pt x="85" y="28"/>
                    </a:cubicBezTo>
                    <a:cubicBezTo>
                      <a:pt x="77" y="20"/>
                      <a:pt x="68" y="16"/>
                      <a:pt x="57" y="16"/>
                    </a:cubicBezTo>
                    <a:moveTo>
                      <a:pt x="54" y="115"/>
                    </a:moveTo>
                    <a:cubicBezTo>
                      <a:pt x="38" y="115"/>
                      <a:pt x="25" y="109"/>
                      <a:pt x="15" y="98"/>
                    </a:cubicBezTo>
                    <a:cubicBezTo>
                      <a:pt x="5" y="88"/>
                      <a:pt x="0" y="74"/>
                      <a:pt x="0" y="57"/>
                    </a:cubicBezTo>
                    <a:cubicBezTo>
                      <a:pt x="0" y="41"/>
                      <a:pt x="5" y="27"/>
                      <a:pt x="15" y="16"/>
                    </a:cubicBezTo>
                    <a:cubicBezTo>
                      <a:pt x="25" y="5"/>
                      <a:pt x="38" y="0"/>
                      <a:pt x="54" y="0"/>
                    </a:cubicBezTo>
                    <a:cubicBezTo>
                      <a:pt x="61" y="0"/>
                      <a:pt x="68" y="1"/>
                      <a:pt x="74" y="4"/>
                    </a:cubicBezTo>
                    <a:cubicBezTo>
                      <a:pt x="81" y="8"/>
                      <a:pt x="86" y="12"/>
                      <a:pt x="91" y="18"/>
                    </a:cubicBezTo>
                    <a:cubicBezTo>
                      <a:pt x="94" y="22"/>
                      <a:pt x="94" y="22"/>
                      <a:pt x="94" y="22"/>
                    </a:cubicBezTo>
                    <a:cubicBezTo>
                      <a:pt x="97" y="2"/>
                      <a:pt x="97" y="2"/>
                      <a:pt x="97" y="2"/>
                    </a:cubicBezTo>
                    <a:cubicBezTo>
                      <a:pt x="113" y="2"/>
                      <a:pt x="113" y="2"/>
                      <a:pt x="113" y="2"/>
                    </a:cubicBezTo>
                    <a:cubicBezTo>
                      <a:pt x="113" y="112"/>
                      <a:pt x="113" y="112"/>
                      <a:pt x="113" y="112"/>
                    </a:cubicBezTo>
                    <a:cubicBezTo>
                      <a:pt x="97" y="112"/>
                      <a:pt x="97" y="112"/>
                      <a:pt x="97" y="112"/>
                    </a:cubicBezTo>
                    <a:cubicBezTo>
                      <a:pt x="94" y="93"/>
                      <a:pt x="94" y="93"/>
                      <a:pt x="94" y="93"/>
                    </a:cubicBezTo>
                    <a:cubicBezTo>
                      <a:pt x="91" y="97"/>
                      <a:pt x="91" y="97"/>
                      <a:pt x="91" y="97"/>
                    </a:cubicBezTo>
                    <a:cubicBezTo>
                      <a:pt x="86" y="102"/>
                      <a:pt x="81" y="107"/>
                      <a:pt x="74" y="110"/>
                    </a:cubicBezTo>
                    <a:cubicBezTo>
                      <a:pt x="68" y="113"/>
                      <a:pt x="61" y="115"/>
                      <a:pt x="54" y="115"/>
                    </a:cubicBez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4" name="Google Shape;494;p9"/>
              <p:cNvSpPr/>
              <p:nvPr/>
            </p:nvSpPr>
            <p:spPr>
              <a:xfrm>
                <a:off x="1747838" y="3468688"/>
                <a:ext cx="247650" cy="411163"/>
              </a:xfrm>
              <a:custGeom>
                <a:rect b="b" l="l" r="r" t="t"/>
                <a:pathLst>
                  <a:path extrusionOk="0" h="148" w="89">
                    <a:moveTo>
                      <a:pt x="59" y="148"/>
                    </a:moveTo>
                    <a:cubicBezTo>
                      <a:pt x="48" y="148"/>
                      <a:pt x="39" y="144"/>
                      <a:pt x="33" y="137"/>
                    </a:cubicBezTo>
                    <a:cubicBezTo>
                      <a:pt x="27" y="131"/>
                      <a:pt x="24" y="121"/>
                      <a:pt x="24" y="108"/>
                    </a:cubicBezTo>
                    <a:cubicBezTo>
                      <a:pt x="24" y="51"/>
                      <a:pt x="24" y="51"/>
                      <a:pt x="24" y="51"/>
                    </a:cubicBezTo>
                    <a:cubicBezTo>
                      <a:pt x="0" y="51"/>
                      <a:pt x="0" y="51"/>
                      <a:pt x="0" y="51"/>
                    </a:cubicBezTo>
                    <a:cubicBezTo>
                      <a:pt x="0" y="36"/>
                      <a:pt x="0" y="36"/>
                      <a:pt x="0" y="36"/>
                    </a:cubicBezTo>
                    <a:cubicBezTo>
                      <a:pt x="23" y="35"/>
                      <a:pt x="23" y="35"/>
                      <a:pt x="23" y="35"/>
                    </a:cubicBezTo>
                    <a:cubicBezTo>
                      <a:pt x="25" y="33"/>
                      <a:pt x="25" y="33"/>
                      <a:pt x="25" y="33"/>
                    </a:cubicBezTo>
                    <a:cubicBezTo>
                      <a:pt x="27" y="0"/>
                      <a:pt x="27" y="0"/>
                      <a:pt x="27" y="0"/>
                    </a:cubicBezTo>
                    <a:cubicBezTo>
                      <a:pt x="42" y="0"/>
                      <a:pt x="42" y="0"/>
                      <a:pt x="42" y="0"/>
                    </a:cubicBezTo>
                    <a:cubicBezTo>
                      <a:pt x="42" y="35"/>
                      <a:pt x="42" y="35"/>
                      <a:pt x="42" y="35"/>
                    </a:cubicBezTo>
                    <a:cubicBezTo>
                      <a:pt x="82" y="35"/>
                      <a:pt x="82" y="35"/>
                      <a:pt x="82" y="35"/>
                    </a:cubicBezTo>
                    <a:cubicBezTo>
                      <a:pt x="82" y="51"/>
                      <a:pt x="82" y="51"/>
                      <a:pt x="82" y="51"/>
                    </a:cubicBezTo>
                    <a:cubicBezTo>
                      <a:pt x="42" y="51"/>
                      <a:pt x="42" y="51"/>
                      <a:pt x="42" y="51"/>
                    </a:cubicBezTo>
                    <a:cubicBezTo>
                      <a:pt x="42" y="108"/>
                      <a:pt x="42" y="108"/>
                      <a:pt x="42" y="108"/>
                    </a:cubicBezTo>
                    <a:cubicBezTo>
                      <a:pt x="42" y="115"/>
                      <a:pt x="44" y="121"/>
                      <a:pt x="48" y="125"/>
                    </a:cubicBezTo>
                    <a:cubicBezTo>
                      <a:pt x="51" y="129"/>
                      <a:pt x="56" y="131"/>
                      <a:pt x="62" y="131"/>
                    </a:cubicBezTo>
                    <a:cubicBezTo>
                      <a:pt x="65" y="131"/>
                      <a:pt x="69" y="130"/>
                      <a:pt x="72" y="129"/>
                    </a:cubicBezTo>
                    <a:cubicBezTo>
                      <a:pt x="75" y="128"/>
                      <a:pt x="77" y="126"/>
                      <a:pt x="80" y="124"/>
                    </a:cubicBezTo>
                    <a:cubicBezTo>
                      <a:pt x="89" y="136"/>
                      <a:pt x="89" y="136"/>
                      <a:pt x="89" y="136"/>
                    </a:cubicBezTo>
                    <a:cubicBezTo>
                      <a:pt x="85" y="140"/>
                      <a:pt x="81" y="142"/>
                      <a:pt x="76" y="144"/>
                    </a:cubicBezTo>
                    <a:cubicBezTo>
                      <a:pt x="71" y="147"/>
                      <a:pt x="65" y="148"/>
                      <a:pt x="59" y="148"/>
                    </a:cubicBezTo>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5" name="Google Shape;495;p9"/>
              <p:cNvSpPr/>
              <p:nvPr/>
            </p:nvSpPr>
            <p:spPr>
              <a:xfrm>
                <a:off x="2081213" y="3468688"/>
                <a:ext cx="279400" cy="403225"/>
              </a:xfrm>
              <a:custGeom>
                <a:rect b="b" l="l" r="r" t="t"/>
                <a:pathLst>
                  <a:path extrusionOk="0" h="145" w="100">
                    <a:moveTo>
                      <a:pt x="81" y="145"/>
                    </a:moveTo>
                    <a:cubicBezTo>
                      <a:pt x="81" y="83"/>
                      <a:pt x="81" y="83"/>
                      <a:pt x="81" y="83"/>
                    </a:cubicBezTo>
                    <a:cubicBezTo>
                      <a:pt x="81" y="73"/>
                      <a:pt x="79" y="65"/>
                      <a:pt x="74" y="59"/>
                    </a:cubicBezTo>
                    <a:cubicBezTo>
                      <a:pt x="69" y="53"/>
                      <a:pt x="62" y="50"/>
                      <a:pt x="53" y="50"/>
                    </a:cubicBezTo>
                    <a:cubicBezTo>
                      <a:pt x="46" y="50"/>
                      <a:pt x="40" y="51"/>
                      <a:pt x="34" y="55"/>
                    </a:cubicBezTo>
                    <a:cubicBezTo>
                      <a:pt x="29" y="59"/>
                      <a:pt x="23" y="65"/>
                      <a:pt x="19" y="72"/>
                    </a:cubicBezTo>
                    <a:cubicBezTo>
                      <a:pt x="19" y="145"/>
                      <a:pt x="19" y="145"/>
                      <a:pt x="19" y="145"/>
                    </a:cubicBezTo>
                    <a:cubicBezTo>
                      <a:pt x="0" y="145"/>
                      <a:pt x="0" y="145"/>
                      <a:pt x="0" y="145"/>
                    </a:cubicBezTo>
                    <a:cubicBezTo>
                      <a:pt x="0" y="0"/>
                      <a:pt x="0" y="0"/>
                      <a:pt x="0" y="0"/>
                    </a:cubicBezTo>
                    <a:cubicBezTo>
                      <a:pt x="19" y="0"/>
                      <a:pt x="19" y="0"/>
                      <a:pt x="19" y="0"/>
                    </a:cubicBezTo>
                    <a:cubicBezTo>
                      <a:pt x="19" y="57"/>
                      <a:pt x="19" y="57"/>
                      <a:pt x="19" y="57"/>
                    </a:cubicBezTo>
                    <a:cubicBezTo>
                      <a:pt x="23" y="52"/>
                      <a:pt x="23" y="52"/>
                      <a:pt x="23" y="52"/>
                    </a:cubicBezTo>
                    <a:cubicBezTo>
                      <a:pt x="27" y="46"/>
                      <a:pt x="33" y="41"/>
                      <a:pt x="39" y="38"/>
                    </a:cubicBezTo>
                    <a:cubicBezTo>
                      <a:pt x="45" y="34"/>
                      <a:pt x="52" y="33"/>
                      <a:pt x="59" y="33"/>
                    </a:cubicBezTo>
                    <a:cubicBezTo>
                      <a:pt x="71" y="33"/>
                      <a:pt x="82" y="37"/>
                      <a:pt x="89" y="45"/>
                    </a:cubicBezTo>
                    <a:cubicBezTo>
                      <a:pt x="96" y="54"/>
                      <a:pt x="100" y="65"/>
                      <a:pt x="100" y="80"/>
                    </a:cubicBezTo>
                    <a:cubicBezTo>
                      <a:pt x="100" y="145"/>
                      <a:pt x="100" y="145"/>
                      <a:pt x="100" y="145"/>
                    </a:cubicBezTo>
                    <a:lnTo>
                      <a:pt x="81" y="145"/>
                    </a:lnTo>
                    <a:close/>
                  </a:path>
                </a:pathLst>
              </a:custGeom>
              <a:solidFill>
                <a:srgbClr val="004B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6" name="Google Shape;496;p9"/>
              <p:cNvSpPr/>
              <p:nvPr/>
            </p:nvSpPr>
            <p:spPr>
              <a:xfrm>
                <a:off x="2524125" y="3359151"/>
                <a:ext cx="885825" cy="187325"/>
              </a:xfrm>
              <a:custGeom>
                <a:rect b="b" l="l" r="r" t="t"/>
                <a:pathLst>
                  <a:path extrusionOk="0" h="67" w="318">
                    <a:moveTo>
                      <a:pt x="309" y="53"/>
                    </a:moveTo>
                    <a:cubicBezTo>
                      <a:pt x="294" y="53"/>
                      <a:pt x="279" y="39"/>
                      <a:pt x="264" y="26"/>
                    </a:cubicBezTo>
                    <a:cubicBezTo>
                      <a:pt x="250" y="13"/>
                      <a:pt x="235" y="0"/>
                      <a:pt x="221" y="0"/>
                    </a:cubicBezTo>
                    <a:cubicBezTo>
                      <a:pt x="204" y="0"/>
                      <a:pt x="191" y="13"/>
                      <a:pt x="177" y="26"/>
                    </a:cubicBezTo>
                    <a:cubicBezTo>
                      <a:pt x="163" y="39"/>
                      <a:pt x="149" y="53"/>
                      <a:pt x="132" y="53"/>
                    </a:cubicBezTo>
                    <a:cubicBezTo>
                      <a:pt x="123" y="53"/>
                      <a:pt x="113" y="47"/>
                      <a:pt x="103" y="41"/>
                    </a:cubicBezTo>
                    <a:cubicBezTo>
                      <a:pt x="91" y="34"/>
                      <a:pt x="78" y="26"/>
                      <a:pt x="65" y="26"/>
                    </a:cubicBezTo>
                    <a:cubicBezTo>
                      <a:pt x="53" y="26"/>
                      <a:pt x="44" y="33"/>
                      <a:pt x="36" y="40"/>
                    </a:cubicBezTo>
                    <a:cubicBezTo>
                      <a:pt x="28" y="46"/>
                      <a:pt x="20" y="53"/>
                      <a:pt x="10" y="53"/>
                    </a:cubicBezTo>
                    <a:cubicBezTo>
                      <a:pt x="0" y="53"/>
                      <a:pt x="0" y="53"/>
                      <a:pt x="0" y="53"/>
                    </a:cubicBezTo>
                    <a:cubicBezTo>
                      <a:pt x="0" y="57"/>
                      <a:pt x="1" y="62"/>
                      <a:pt x="3" y="67"/>
                    </a:cubicBezTo>
                    <a:cubicBezTo>
                      <a:pt x="7" y="67"/>
                      <a:pt x="7" y="67"/>
                      <a:pt x="7" y="67"/>
                    </a:cubicBezTo>
                    <a:cubicBezTo>
                      <a:pt x="16" y="67"/>
                      <a:pt x="23" y="64"/>
                      <a:pt x="31" y="61"/>
                    </a:cubicBezTo>
                    <a:cubicBezTo>
                      <a:pt x="39" y="57"/>
                      <a:pt x="49" y="53"/>
                      <a:pt x="63" y="53"/>
                    </a:cubicBezTo>
                    <a:cubicBezTo>
                      <a:pt x="70" y="53"/>
                      <a:pt x="80" y="56"/>
                      <a:pt x="90" y="59"/>
                    </a:cubicBezTo>
                    <a:cubicBezTo>
                      <a:pt x="102" y="63"/>
                      <a:pt x="116" y="67"/>
                      <a:pt x="129" y="67"/>
                    </a:cubicBezTo>
                    <a:cubicBezTo>
                      <a:pt x="140" y="67"/>
                      <a:pt x="154" y="61"/>
                      <a:pt x="170" y="55"/>
                    </a:cubicBezTo>
                    <a:cubicBezTo>
                      <a:pt x="187" y="48"/>
                      <a:pt x="205" y="40"/>
                      <a:pt x="221" y="40"/>
                    </a:cubicBezTo>
                    <a:cubicBezTo>
                      <a:pt x="240" y="40"/>
                      <a:pt x="255" y="47"/>
                      <a:pt x="270" y="54"/>
                    </a:cubicBezTo>
                    <a:cubicBezTo>
                      <a:pt x="285" y="61"/>
                      <a:pt x="298" y="67"/>
                      <a:pt x="313" y="67"/>
                    </a:cubicBezTo>
                    <a:cubicBezTo>
                      <a:pt x="315" y="67"/>
                      <a:pt x="315" y="67"/>
                      <a:pt x="315" y="67"/>
                    </a:cubicBezTo>
                    <a:cubicBezTo>
                      <a:pt x="316" y="62"/>
                      <a:pt x="317" y="57"/>
                      <a:pt x="318" y="53"/>
                    </a:cubicBezTo>
                    <a:lnTo>
                      <a:pt x="309" y="53"/>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7" name="Google Shape;497;p9"/>
              <p:cNvSpPr/>
              <p:nvPr/>
            </p:nvSpPr>
            <p:spPr>
              <a:xfrm>
                <a:off x="2541588" y="3502026"/>
                <a:ext cx="852487" cy="111125"/>
              </a:xfrm>
              <a:custGeom>
                <a:rect b="b" l="l" r="r" t="t"/>
                <a:pathLst>
                  <a:path extrusionOk="0" h="40" w="306">
                    <a:moveTo>
                      <a:pt x="215" y="0"/>
                    </a:moveTo>
                    <a:cubicBezTo>
                      <a:pt x="200" y="0"/>
                      <a:pt x="183" y="7"/>
                      <a:pt x="165" y="14"/>
                    </a:cubicBezTo>
                    <a:cubicBezTo>
                      <a:pt x="150" y="20"/>
                      <a:pt x="135" y="26"/>
                      <a:pt x="123" y="26"/>
                    </a:cubicBezTo>
                    <a:cubicBezTo>
                      <a:pt x="109" y="26"/>
                      <a:pt x="95" y="22"/>
                      <a:pt x="83" y="18"/>
                    </a:cubicBezTo>
                    <a:cubicBezTo>
                      <a:pt x="73" y="15"/>
                      <a:pt x="64" y="13"/>
                      <a:pt x="57" y="13"/>
                    </a:cubicBezTo>
                    <a:cubicBezTo>
                      <a:pt x="44" y="13"/>
                      <a:pt x="35" y="16"/>
                      <a:pt x="26" y="20"/>
                    </a:cubicBezTo>
                    <a:cubicBezTo>
                      <a:pt x="19" y="23"/>
                      <a:pt x="11" y="26"/>
                      <a:pt x="1" y="26"/>
                    </a:cubicBezTo>
                    <a:cubicBezTo>
                      <a:pt x="0" y="26"/>
                      <a:pt x="0" y="26"/>
                      <a:pt x="0" y="26"/>
                    </a:cubicBezTo>
                    <a:cubicBezTo>
                      <a:pt x="1" y="31"/>
                      <a:pt x="3" y="35"/>
                      <a:pt x="5" y="40"/>
                    </a:cubicBezTo>
                    <a:cubicBezTo>
                      <a:pt x="301" y="40"/>
                      <a:pt x="301" y="40"/>
                      <a:pt x="301" y="40"/>
                    </a:cubicBezTo>
                    <a:cubicBezTo>
                      <a:pt x="303" y="35"/>
                      <a:pt x="304" y="31"/>
                      <a:pt x="306" y="26"/>
                    </a:cubicBezTo>
                    <a:cubicBezTo>
                      <a:pt x="290" y="26"/>
                      <a:pt x="276" y="19"/>
                      <a:pt x="262" y="13"/>
                    </a:cubicBezTo>
                    <a:cubicBezTo>
                      <a:pt x="248" y="6"/>
                      <a:pt x="233" y="0"/>
                      <a:pt x="215" y="0"/>
                    </a:cubicBezTo>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8" name="Google Shape;498;p9"/>
              <p:cNvSpPr/>
              <p:nvPr/>
            </p:nvSpPr>
            <p:spPr>
              <a:xfrm>
                <a:off x="2519363" y="2981326"/>
                <a:ext cx="896937" cy="428625"/>
              </a:xfrm>
              <a:custGeom>
                <a:rect b="b" l="l" r="r" t="t"/>
                <a:pathLst>
                  <a:path extrusionOk="0" h="154" w="322">
                    <a:moveTo>
                      <a:pt x="14" y="154"/>
                    </a:moveTo>
                    <a:cubicBezTo>
                      <a:pt x="24" y="154"/>
                      <a:pt x="31" y="145"/>
                      <a:pt x="39" y="136"/>
                    </a:cubicBezTo>
                    <a:cubicBezTo>
                      <a:pt x="47" y="126"/>
                      <a:pt x="56" y="115"/>
                      <a:pt x="69" y="115"/>
                    </a:cubicBezTo>
                    <a:cubicBezTo>
                      <a:pt x="79" y="115"/>
                      <a:pt x="89" y="124"/>
                      <a:pt x="99" y="133"/>
                    </a:cubicBezTo>
                    <a:cubicBezTo>
                      <a:pt x="111" y="143"/>
                      <a:pt x="123" y="154"/>
                      <a:pt x="137" y="154"/>
                    </a:cubicBezTo>
                    <a:cubicBezTo>
                      <a:pt x="154" y="154"/>
                      <a:pt x="168" y="133"/>
                      <a:pt x="182" y="113"/>
                    </a:cubicBezTo>
                    <a:cubicBezTo>
                      <a:pt x="195" y="94"/>
                      <a:pt x="207" y="75"/>
                      <a:pt x="222" y="75"/>
                    </a:cubicBezTo>
                    <a:cubicBezTo>
                      <a:pt x="238" y="75"/>
                      <a:pt x="252" y="95"/>
                      <a:pt x="265" y="115"/>
                    </a:cubicBezTo>
                    <a:cubicBezTo>
                      <a:pt x="278" y="134"/>
                      <a:pt x="292" y="154"/>
                      <a:pt x="308" y="154"/>
                    </a:cubicBezTo>
                    <a:cubicBezTo>
                      <a:pt x="322" y="154"/>
                      <a:pt x="322" y="154"/>
                      <a:pt x="322" y="154"/>
                    </a:cubicBezTo>
                    <a:cubicBezTo>
                      <a:pt x="318" y="68"/>
                      <a:pt x="248" y="0"/>
                      <a:pt x="161" y="0"/>
                    </a:cubicBezTo>
                    <a:cubicBezTo>
                      <a:pt x="74" y="0"/>
                      <a:pt x="3" y="68"/>
                      <a:pt x="0" y="154"/>
                    </a:cubicBezTo>
                    <a:lnTo>
                      <a:pt x="14" y="154"/>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499" name="Google Shape;499;p9"/>
              <p:cNvSpPr/>
              <p:nvPr/>
            </p:nvSpPr>
            <p:spPr>
              <a:xfrm>
                <a:off x="2516188" y="3221038"/>
                <a:ext cx="900112" cy="255588"/>
              </a:xfrm>
              <a:custGeom>
                <a:rect b="b" l="l" r="r" t="t"/>
                <a:pathLst>
                  <a:path extrusionOk="0" h="92" w="323">
                    <a:moveTo>
                      <a:pt x="309" y="78"/>
                    </a:moveTo>
                    <a:cubicBezTo>
                      <a:pt x="290" y="78"/>
                      <a:pt x="275" y="57"/>
                      <a:pt x="261" y="36"/>
                    </a:cubicBezTo>
                    <a:cubicBezTo>
                      <a:pt x="248" y="17"/>
                      <a:pt x="236" y="0"/>
                      <a:pt x="223" y="0"/>
                    </a:cubicBezTo>
                    <a:cubicBezTo>
                      <a:pt x="211" y="0"/>
                      <a:pt x="200" y="16"/>
                      <a:pt x="188" y="34"/>
                    </a:cubicBezTo>
                    <a:cubicBezTo>
                      <a:pt x="174" y="55"/>
                      <a:pt x="158" y="78"/>
                      <a:pt x="138" y="78"/>
                    </a:cubicBezTo>
                    <a:cubicBezTo>
                      <a:pt x="122" y="78"/>
                      <a:pt x="108" y="66"/>
                      <a:pt x="96" y="56"/>
                    </a:cubicBezTo>
                    <a:cubicBezTo>
                      <a:pt x="87" y="47"/>
                      <a:pt x="78" y="39"/>
                      <a:pt x="70" y="39"/>
                    </a:cubicBezTo>
                    <a:cubicBezTo>
                      <a:pt x="60" y="39"/>
                      <a:pt x="52" y="48"/>
                      <a:pt x="44" y="58"/>
                    </a:cubicBezTo>
                    <a:cubicBezTo>
                      <a:pt x="36" y="68"/>
                      <a:pt x="27" y="78"/>
                      <a:pt x="15" y="78"/>
                    </a:cubicBezTo>
                    <a:cubicBezTo>
                      <a:pt x="0" y="78"/>
                      <a:pt x="0" y="78"/>
                      <a:pt x="0" y="78"/>
                    </a:cubicBezTo>
                    <a:cubicBezTo>
                      <a:pt x="0" y="83"/>
                      <a:pt x="1" y="88"/>
                      <a:pt x="1" y="92"/>
                    </a:cubicBezTo>
                    <a:cubicBezTo>
                      <a:pt x="13" y="92"/>
                      <a:pt x="13" y="92"/>
                      <a:pt x="13" y="92"/>
                    </a:cubicBezTo>
                    <a:cubicBezTo>
                      <a:pt x="22" y="92"/>
                      <a:pt x="28" y="87"/>
                      <a:pt x="36" y="81"/>
                    </a:cubicBezTo>
                    <a:cubicBezTo>
                      <a:pt x="44" y="74"/>
                      <a:pt x="54" y="66"/>
                      <a:pt x="68" y="66"/>
                    </a:cubicBezTo>
                    <a:cubicBezTo>
                      <a:pt x="82" y="66"/>
                      <a:pt x="96" y="74"/>
                      <a:pt x="108" y="81"/>
                    </a:cubicBezTo>
                    <a:cubicBezTo>
                      <a:pt x="118" y="87"/>
                      <a:pt x="127" y="92"/>
                      <a:pt x="135" y="92"/>
                    </a:cubicBezTo>
                    <a:cubicBezTo>
                      <a:pt x="150" y="92"/>
                      <a:pt x="163" y="80"/>
                      <a:pt x="176" y="67"/>
                    </a:cubicBezTo>
                    <a:cubicBezTo>
                      <a:pt x="191" y="54"/>
                      <a:pt x="205" y="40"/>
                      <a:pt x="224" y="40"/>
                    </a:cubicBezTo>
                    <a:cubicBezTo>
                      <a:pt x="240" y="40"/>
                      <a:pt x="256" y="54"/>
                      <a:pt x="271" y="67"/>
                    </a:cubicBezTo>
                    <a:cubicBezTo>
                      <a:pt x="285" y="80"/>
                      <a:pt x="299" y="92"/>
                      <a:pt x="312" y="92"/>
                    </a:cubicBezTo>
                    <a:cubicBezTo>
                      <a:pt x="323" y="92"/>
                      <a:pt x="323" y="92"/>
                      <a:pt x="323" y="92"/>
                    </a:cubicBezTo>
                    <a:cubicBezTo>
                      <a:pt x="323" y="88"/>
                      <a:pt x="323" y="83"/>
                      <a:pt x="323" y="78"/>
                    </a:cubicBezTo>
                    <a:lnTo>
                      <a:pt x="309" y="78"/>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00" name="Google Shape;500;p9"/>
              <p:cNvSpPr/>
              <p:nvPr/>
            </p:nvSpPr>
            <p:spPr>
              <a:xfrm>
                <a:off x="2568575" y="3640138"/>
                <a:ext cx="796925" cy="239713"/>
              </a:xfrm>
              <a:custGeom>
                <a:rect b="b" l="l" r="r" t="t"/>
                <a:pathLst>
                  <a:path extrusionOk="0" h="86" w="286">
                    <a:moveTo>
                      <a:pt x="0" y="0"/>
                    </a:moveTo>
                    <a:cubicBezTo>
                      <a:pt x="27" y="51"/>
                      <a:pt x="81" y="86"/>
                      <a:pt x="143" y="86"/>
                    </a:cubicBezTo>
                    <a:cubicBezTo>
                      <a:pt x="205" y="86"/>
                      <a:pt x="258" y="51"/>
                      <a:pt x="286" y="0"/>
                    </a:cubicBezTo>
                    <a:lnTo>
                      <a:pt x="0" y="0"/>
                    </a:lnTo>
                    <a:close/>
                  </a:path>
                </a:pathLst>
              </a:custGeom>
              <a:solidFill>
                <a:srgbClr val="FFBE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sp>
          <p:nvSpPr>
            <p:cNvPr id="501" name="Google Shape;501;p9"/>
            <p:cNvSpPr/>
            <p:nvPr/>
          </p:nvSpPr>
          <p:spPr>
            <a:xfrm>
              <a:off x="2463479" y="2505076"/>
              <a:ext cx="1624012" cy="1851025"/>
            </a:xfrm>
            <a:custGeom>
              <a:rect b="b" l="l" r="r" t="t"/>
              <a:pathLst>
                <a:path extrusionOk="0" h="665" w="583">
                  <a:moveTo>
                    <a:pt x="26" y="585"/>
                  </a:moveTo>
                  <a:cubicBezTo>
                    <a:pt x="84" y="635"/>
                    <a:pt x="160" y="665"/>
                    <a:pt x="242" y="665"/>
                  </a:cubicBezTo>
                  <a:cubicBezTo>
                    <a:pt x="417" y="664"/>
                    <a:pt x="563" y="525"/>
                    <a:pt x="573" y="350"/>
                  </a:cubicBezTo>
                  <a:cubicBezTo>
                    <a:pt x="583" y="159"/>
                    <a:pt x="430" y="0"/>
                    <a:pt x="241" y="0"/>
                  </a:cubicBezTo>
                  <a:cubicBezTo>
                    <a:pt x="146" y="0"/>
                    <a:pt x="60" y="40"/>
                    <a:pt x="0" y="104"/>
                  </a:cubicBezTo>
                </a:path>
              </a:pathLst>
            </a:custGeom>
            <a:noFill/>
            <a:ln cap="rnd" cmpd="sng" w="22225">
              <a:solidFill>
                <a:srgbClr val="004B9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nvGrpSpPr>
            <p:cNvPr id="502" name="Google Shape;502;p9"/>
            <p:cNvGrpSpPr/>
            <p:nvPr/>
          </p:nvGrpSpPr>
          <p:grpSpPr>
            <a:xfrm>
              <a:off x="4506592" y="3048001"/>
              <a:ext cx="649287" cy="695325"/>
              <a:chOff x="4338638" y="3048001"/>
              <a:chExt cx="649287" cy="695325"/>
            </a:xfrm>
          </p:grpSpPr>
          <p:sp>
            <p:nvSpPr>
              <p:cNvPr id="503" name="Google Shape;503;p9"/>
              <p:cNvSpPr/>
              <p:nvPr/>
            </p:nvSpPr>
            <p:spPr>
              <a:xfrm>
                <a:off x="4338638" y="3262313"/>
                <a:ext cx="258762" cy="258763"/>
              </a:xfrm>
              <a:custGeom>
                <a:rect b="b" l="l" r="r" t="t"/>
                <a:pathLst>
                  <a:path extrusionOk="0" h="93" w="93">
                    <a:moveTo>
                      <a:pt x="88" y="89"/>
                    </a:moveTo>
                    <a:cubicBezTo>
                      <a:pt x="91" y="86"/>
                      <a:pt x="93" y="81"/>
                      <a:pt x="93" y="76"/>
                    </a:cubicBezTo>
                    <a:cubicBezTo>
                      <a:pt x="93" y="25"/>
                      <a:pt x="93" y="25"/>
                      <a:pt x="93" y="25"/>
                    </a:cubicBezTo>
                    <a:cubicBezTo>
                      <a:pt x="93" y="8"/>
                      <a:pt x="62" y="0"/>
                      <a:pt x="47" y="0"/>
                    </a:cubicBezTo>
                    <a:cubicBezTo>
                      <a:pt x="31" y="0"/>
                      <a:pt x="0" y="8"/>
                      <a:pt x="0" y="25"/>
                    </a:cubicBezTo>
                    <a:cubicBezTo>
                      <a:pt x="0" y="76"/>
                      <a:pt x="0" y="76"/>
                      <a:pt x="0" y="76"/>
                    </a:cubicBezTo>
                    <a:cubicBezTo>
                      <a:pt x="0" y="86"/>
                      <a:pt x="7" y="93"/>
                      <a:pt x="17" y="93"/>
                    </a:cubicBezTo>
                    <a:cubicBezTo>
                      <a:pt x="21" y="93"/>
                      <a:pt x="21" y="93"/>
                      <a:pt x="21" y="93"/>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04" name="Google Shape;504;p9"/>
              <p:cNvSpPr/>
              <p:nvPr/>
            </p:nvSpPr>
            <p:spPr>
              <a:xfrm>
                <a:off x="4408488" y="3084513"/>
                <a:ext cx="119062" cy="141288"/>
              </a:xfrm>
              <a:custGeom>
                <a:rect b="b" l="l" r="r" t="t"/>
                <a:pathLst>
                  <a:path extrusionOk="0" h="51" w="43">
                    <a:moveTo>
                      <a:pt x="22" y="51"/>
                    </a:moveTo>
                    <a:cubicBezTo>
                      <a:pt x="10" y="51"/>
                      <a:pt x="0" y="41"/>
                      <a:pt x="0" y="29"/>
                    </a:cubicBezTo>
                    <a:cubicBezTo>
                      <a:pt x="0" y="22"/>
                      <a:pt x="0" y="22"/>
                      <a:pt x="0" y="22"/>
                    </a:cubicBezTo>
                    <a:cubicBezTo>
                      <a:pt x="0" y="10"/>
                      <a:pt x="10" y="0"/>
                      <a:pt x="22" y="0"/>
                    </a:cubicBezTo>
                    <a:cubicBezTo>
                      <a:pt x="33" y="0"/>
                      <a:pt x="43" y="10"/>
                      <a:pt x="43" y="22"/>
                    </a:cubicBezTo>
                    <a:cubicBezTo>
                      <a:pt x="43" y="29"/>
                      <a:pt x="43" y="29"/>
                      <a:pt x="43" y="29"/>
                    </a:cubicBezTo>
                    <a:cubicBezTo>
                      <a:pt x="43" y="41"/>
                      <a:pt x="33" y="51"/>
                      <a:pt x="22" y="51"/>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cxnSp>
            <p:nvCxnSpPr>
              <p:cNvPr id="505" name="Google Shape;505;p9"/>
              <p:cNvCxnSpPr/>
              <p:nvPr/>
            </p:nvCxnSpPr>
            <p:spPr>
              <a:xfrm rot="10800000">
                <a:off x="4397375" y="3354388"/>
                <a:ext cx="0" cy="388938"/>
              </a:xfrm>
              <a:prstGeom prst="straightConnector1">
                <a:avLst/>
              </a:prstGeom>
              <a:noFill/>
              <a:ln cap="rnd" cmpd="sng" w="12700">
                <a:solidFill>
                  <a:srgbClr val="FFBE00"/>
                </a:solidFill>
                <a:prstDash val="solid"/>
                <a:round/>
                <a:headEnd len="med" w="med" type="none"/>
                <a:tailEnd len="med" w="med" type="none"/>
              </a:ln>
            </p:spPr>
          </p:cxnSp>
          <p:cxnSp>
            <p:nvCxnSpPr>
              <p:cNvPr id="506" name="Google Shape;506;p9"/>
              <p:cNvCxnSpPr/>
              <p:nvPr/>
            </p:nvCxnSpPr>
            <p:spPr>
              <a:xfrm>
                <a:off x="4538663" y="3638551"/>
                <a:ext cx="0" cy="104775"/>
              </a:xfrm>
              <a:prstGeom prst="straightConnector1">
                <a:avLst/>
              </a:prstGeom>
              <a:noFill/>
              <a:ln cap="rnd" cmpd="sng" w="12700">
                <a:solidFill>
                  <a:srgbClr val="FFBE00"/>
                </a:solidFill>
                <a:prstDash val="solid"/>
                <a:round/>
                <a:headEnd len="med" w="med" type="none"/>
                <a:tailEnd len="med" w="med" type="none"/>
              </a:ln>
            </p:spPr>
          </p:cxnSp>
          <p:cxnSp>
            <p:nvCxnSpPr>
              <p:cNvPr id="507" name="Google Shape;507;p9"/>
              <p:cNvCxnSpPr/>
              <p:nvPr/>
            </p:nvCxnSpPr>
            <p:spPr>
              <a:xfrm>
                <a:off x="4454525" y="3509963"/>
                <a:ext cx="0" cy="233363"/>
              </a:xfrm>
              <a:prstGeom prst="straightConnector1">
                <a:avLst/>
              </a:prstGeom>
              <a:noFill/>
              <a:ln cap="rnd" cmpd="sng" w="12700">
                <a:solidFill>
                  <a:srgbClr val="FFBE00"/>
                </a:solidFill>
                <a:prstDash val="solid"/>
                <a:round/>
                <a:headEnd len="med" w="med" type="none"/>
                <a:tailEnd len="med" w="med" type="none"/>
              </a:ln>
            </p:spPr>
          </p:cxnSp>
          <p:cxnSp>
            <p:nvCxnSpPr>
              <p:cNvPr id="508" name="Google Shape;508;p9"/>
              <p:cNvCxnSpPr/>
              <p:nvPr/>
            </p:nvCxnSpPr>
            <p:spPr>
              <a:xfrm>
                <a:off x="4538663" y="3354388"/>
                <a:ext cx="0" cy="155575"/>
              </a:xfrm>
              <a:prstGeom prst="straightConnector1">
                <a:avLst/>
              </a:prstGeom>
              <a:noFill/>
              <a:ln cap="rnd" cmpd="sng" w="12700">
                <a:solidFill>
                  <a:srgbClr val="FFBE00"/>
                </a:solidFill>
                <a:prstDash val="solid"/>
                <a:round/>
                <a:headEnd len="med" w="med" type="none"/>
                <a:tailEnd len="med" w="med" type="none"/>
              </a:ln>
            </p:spPr>
          </p:cxnSp>
          <p:sp>
            <p:nvSpPr>
              <p:cNvPr id="509" name="Google Shape;509;p9"/>
              <p:cNvSpPr/>
              <p:nvPr/>
            </p:nvSpPr>
            <p:spPr>
              <a:xfrm>
                <a:off x="4502150" y="3509963"/>
                <a:ext cx="168275" cy="128588"/>
              </a:xfrm>
              <a:prstGeom prst="rect">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10" name="Google Shape;510;p9"/>
              <p:cNvSpPr/>
              <p:nvPr/>
            </p:nvSpPr>
            <p:spPr>
              <a:xfrm>
                <a:off x="4703763" y="3214688"/>
                <a:ext cx="119062" cy="117475"/>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11" name="Google Shape;511;p9"/>
              <p:cNvSpPr/>
              <p:nvPr/>
            </p:nvSpPr>
            <p:spPr>
              <a:xfrm>
                <a:off x="4579938" y="3048001"/>
                <a:ext cx="407987" cy="447675"/>
              </a:xfrm>
              <a:custGeom>
                <a:rect b="b" l="l" r="r" t="t"/>
                <a:pathLst>
                  <a:path extrusionOk="0" h="161" w="146">
                    <a:moveTo>
                      <a:pt x="23" y="143"/>
                    </a:moveTo>
                    <a:cubicBezTo>
                      <a:pt x="34" y="136"/>
                      <a:pt x="34" y="136"/>
                      <a:pt x="34" y="136"/>
                    </a:cubicBezTo>
                    <a:cubicBezTo>
                      <a:pt x="39" y="139"/>
                      <a:pt x="43" y="141"/>
                      <a:pt x="49" y="142"/>
                    </a:cubicBezTo>
                    <a:cubicBezTo>
                      <a:pt x="53" y="161"/>
                      <a:pt x="53" y="161"/>
                      <a:pt x="53" y="161"/>
                    </a:cubicBezTo>
                    <a:cubicBezTo>
                      <a:pt x="78" y="161"/>
                      <a:pt x="78" y="161"/>
                      <a:pt x="78" y="161"/>
                    </a:cubicBezTo>
                    <a:cubicBezTo>
                      <a:pt x="82" y="142"/>
                      <a:pt x="82" y="142"/>
                      <a:pt x="82" y="142"/>
                    </a:cubicBezTo>
                    <a:cubicBezTo>
                      <a:pt x="87" y="141"/>
                      <a:pt x="92" y="139"/>
                      <a:pt x="97" y="136"/>
                    </a:cubicBezTo>
                    <a:cubicBezTo>
                      <a:pt x="113" y="147"/>
                      <a:pt x="113" y="147"/>
                      <a:pt x="113" y="147"/>
                    </a:cubicBezTo>
                    <a:cubicBezTo>
                      <a:pt x="131" y="129"/>
                      <a:pt x="131" y="129"/>
                      <a:pt x="131" y="129"/>
                    </a:cubicBezTo>
                    <a:cubicBezTo>
                      <a:pt x="121" y="112"/>
                      <a:pt x="121" y="112"/>
                      <a:pt x="121" y="112"/>
                    </a:cubicBezTo>
                    <a:cubicBezTo>
                      <a:pt x="123" y="108"/>
                      <a:pt x="125" y="103"/>
                      <a:pt x="127" y="98"/>
                    </a:cubicBezTo>
                    <a:cubicBezTo>
                      <a:pt x="146" y="94"/>
                      <a:pt x="146" y="94"/>
                      <a:pt x="146" y="94"/>
                    </a:cubicBezTo>
                    <a:cubicBezTo>
                      <a:pt x="146" y="68"/>
                      <a:pt x="146" y="68"/>
                      <a:pt x="146" y="68"/>
                    </a:cubicBezTo>
                    <a:cubicBezTo>
                      <a:pt x="127" y="64"/>
                      <a:pt x="127" y="64"/>
                      <a:pt x="127" y="64"/>
                    </a:cubicBezTo>
                    <a:cubicBezTo>
                      <a:pt x="125" y="59"/>
                      <a:pt x="123" y="54"/>
                      <a:pt x="121" y="50"/>
                    </a:cubicBezTo>
                    <a:cubicBezTo>
                      <a:pt x="131" y="33"/>
                      <a:pt x="131" y="33"/>
                      <a:pt x="131" y="33"/>
                    </a:cubicBezTo>
                    <a:cubicBezTo>
                      <a:pt x="113" y="15"/>
                      <a:pt x="113" y="15"/>
                      <a:pt x="113" y="15"/>
                    </a:cubicBezTo>
                    <a:cubicBezTo>
                      <a:pt x="97" y="26"/>
                      <a:pt x="97" y="26"/>
                      <a:pt x="97" y="26"/>
                    </a:cubicBezTo>
                    <a:cubicBezTo>
                      <a:pt x="92" y="23"/>
                      <a:pt x="87" y="21"/>
                      <a:pt x="82" y="20"/>
                    </a:cubicBezTo>
                    <a:cubicBezTo>
                      <a:pt x="78" y="0"/>
                      <a:pt x="78" y="0"/>
                      <a:pt x="78" y="0"/>
                    </a:cubicBezTo>
                    <a:cubicBezTo>
                      <a:pt x="53" y="0"/>
                      <a:pt x="53" y="0"/>
                      <a:pt x="53" y="0"/>
                    </a:cubicBezTo>
                    <a:cubicBezTo>
                      <a:pt x="49" y="20"/>
                      <a:pt x="49" y="20"/>
                      <a:pt x="49" y="20"/>
                    </a:cubicBezTo>
                    <a:cubicBezTo>
                      <a:pt x="43" y="21"/>
                      <a:pt x="39" y="23"/>
                      <a:pt x="34" y="26"/>
                    </a:cubicBezTo>
                    <a:cubicBezTo>
                      <a:pt x="18" y="15"/>
                      <a:pt x="18" y="15"/>
                      <a:pt x="18" y="15"/>
                    </a:cubicBezTo>
                    <a:cubicBezTo>
                      <a:pt x="0" y="33"/>
                      <a:pt x="0" y="33"/>
                      <a:pt x="0" y="33"/>
                    </a:cubicBezTo>
                    <a:cubicBezTo>
                      <a:pt x="10" y="50"/>
                      <a:pt x="10" y="50"/>
                      <a:pt x="10" y="50"/>
                    </a:cubicBezTo>
                    <a:cubicBezTo>
                      <a:pt x="8" y="54"/>
                      <a:pt x="6" y="59"/>
                      <a:pt x="4" y="64"/>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cxnSp>
            <p:nvCxnSpPr>
              <p:cNvPr id="512" name="Google Shape;512;p9"/>
              <p:cNvCxnSpPr/>
              <p:nvPr/>
            </p:nvCxnSpPr>
            <p:spPr>
              <a:xfrm>
                <a:off x="4775200" y="3627438"/>
                <a:ext cx="0" cy="22225"/>
              </a:xfrm>
              <a:prstGeom prst="straightConnector1">
                <a:avLst/>
              </a:prstGeom>
              <a:noFill/>
              <a:ln cap="rnd" cmpd="sng" w="12700">
                <a:solidFill>
                  <a:srgbClr val="FFBE00"/>
                </a:solidFill>
                <a:prstDash val="solid"/>
                <a:round/>
                <a:headEnd len="med" w="med" type="none"/>
                <a:tailEnd len="med" w="med" type="none"/>
              </a:ln>
            </p:spPr>
          </p:cxnSp>
          <p:cxnSp>
            <p:nvCxnSpPr>
              <p:cNvPr id="513" name="Google Shape;513;p9"/>
              <p:cNvCxnSpPr/>
              <p:nvPr/>
            </p:nvCxnSpPr>
            <p:spPr>
              <a:xfrm>
                <a:off x="4775200" y="3673476"/>
                <a:ext cx="0" cy="22225"/>
              </a:xfrm>
              <a:prstGeom prst="straightConnector1">
                <a:avLst/>
              </a:prstGeom>
              <a:noFill/>
              <a:ln cap="rnd" cmpd="sng" w="12700">
                <a:solidFill>
                  <a:srgbClr val="FFBE00"/>
                </a:solidFill>
                <a:prstDash val="solid"/>
                <a:round/>
                <a:headEnd len="med" w="med" type="none"/>
                <a:tailEnd len="med" w="med" type="none"/>
              </a:ln>
            </p:spPr>
          </p:cxnSp>
          <p:cxnSp>
            <p:nvCxnSpPr>
              <p:cNvPr id="514" name="Google Shape;514;p9"/>
              <p:cNvCxnSpPr/>
              <p:nvPr/>
            </p:nvCxnSpPr>
            <p:spPr>
              <a:xfrm rot="10800000">
                <a:off x="4738688" y="3662363"/>
                <a:ext cx="23812" cy="0"/>
              </a:xfrm>
              <a:prstGeom prst="straightConnector1">
                <a:avLst/>
              </a:prstGeom>
              <a:noFill/>
              <a:ln cap="rnd" cmpd="sng" w="12700">
                <a:solidFill>
                  <a:srgbClr val="FFBE00"/>
                </a:solidFill>
                <a:prstDash val="solid"/>
                <a:round/>
                <a:headEnd len="med" w="med" type="none"/>
                <a:tailEnd len="med" w="med" type="none"/>
              </a:ln>
            </p:spPr>
          </p:cxnSp>
          <p:cxnSp>
            <p:nvCxnSpPr>
              <p:cNvPr id="515" name="Google Shape;515;p9"/>
              <p:cNvCxnSpPr/>
              <p:nvPr/>
            </p:nvCxnSpPr>
            <p:spPr>
              <a:xfrm rot="10800000">
                <a:off x="4786313" y="3662363"/>
                <a:ext cx="22225" cy="0"/>
              </a:xfrm>
              <a:prstGeom prst="straightConnector1">
                <a:avLst/>
              </a:prstGeom>
              <a:noFill/>
              <a:ln cap="rnd" cmpd="sng" w="12700">
                <a:solidFill>
                  <a:srgbClr val="FFBE00"/>
                </a:solidFill>
                <a:prstDash val="solid"/>
                <a:round/>
                <a:headEnd len="med" w="med" type="none"/>
                <a:tailEnd len="med" w="med" type="none"/>
              </a:ln>
            </p:spPr>
          </p:cxnSp>
          <p:cxnSp>
            <p:nvCxnSpPr>
              <p:cNvPr id="516" name="Google Shape;516;p9"/>
              <p:cNvCxnSpPr/>
              <p:nvPr/>
            </p:nvCxnSpPr>
            <p:spPr>
              <a:xfrm flipH="1">
                <a:off x="4870450" y="3579813"/>
                <a:ext cx="22225" cy="22225"/>
              </a:xfrm>
              <a:prstGeom prst="straightConnector1">
                <a:avLst/>
              </a:prstGeom>
              <a:noFill/>
              <a:ln cap="rnd" cmpd="sng" w="12700">
                <a:solidFill>
                  <a:srgbClr val="FFBE00"/>
                </a:solidFill>
                <a:prstDash val="solid"/>
                <a:round/>
                <a:headEnd len="med" w="med" type="none"/>
                <a:tailEnd len="med" w="med" type="none"/>
              </a:ln>
            </p:spPr>
          </p:cxnSp>
          <p:cxnSp>
            <p:nvCxnSpPr>
              <p:cNvPr id="517" name="Google Shape;517;p9"/>
              <p:cNvCxnSpPr/>
              <p:nvPr/>
            </p:nvCxnSpPr>
            <p:spPr>
              <a:xfrm flipH="1">
                <a:off x="4929188" y="3521076"/>
                <a:ext cx="22225" cy="22225"/>
              </a:xfrm>
              <a:prstGeom prst="straightConnector1">
                <a:avLst/>
              </a:prstGeom>
              <a:noFill/>
              <a:ln cap="rnd" cmpd="sng" w="12700">
                <a:solidFill>
                  <a:srgbClr val="FFBE00"/>
                </a:solidFill>
                <a:prstDash val="solid"/>
                <a:round/>
                <a:headEnd len="med" w="med" type="none"/>
                <a:tailEnd len="med" w="med" type="none"/>
              </a:ln>
            </p:spPr>
          </p:cxnSp>
          <p:cxnSp>
            <p:nvCxnSpPr>
              <p:cNvPr id="518" name="Google Shape;518;p9"/>
              <p:cNvCxnSpPr/>
              <p:nvPr/>
            </p:nvCxnSpPr>
            <p:spPr>
              <a:xfrm>
                <a:off x="4929188" y="3579813"/>
                <a:ext cx="22225" cy="22225"/>
              </a:xfrm>
              <a:prstGeom prst="straightConnector1">
                <a:avLst/>
              </a:prstGeom>
              <a:noFill/>
              <a:ln cap="rnd" cmpd="sng" w="12700">
                <a:solidFill>
                  <a:srgbClr val="FFBE00"/>
                </a:solidFill>
                <a:prstDash val="solid"/>
                <a:round/>
                <a:headEnd len="med" w="med" type="none"/>
                <a:tailEnd len="med" w="med" type="none"/>
              </a:ln>
            </p:spPr>
          </p:cxnSp>
          <p:cxnSp>
            <p:nvCxnSpPr>
              <p:cNvPr id="519" name="Google Shape;519;p9"/>
              <p:cNvCxnSpPr/>
              <p:nvPr/>
            </p:nvCxnSpPr>
            <p:spPr>
              <a:xfrm>
                <a:off x="4870450" y="3521076"/>
                <a:ext cx="22225" cy="22225"/>
              </a:xfrm>
              <a:prstGeom prst="straightConnector1">
                <a:avLst/>
              </a:prstGeom>
              <a:noFill/>
              <a:ln cap="rnd" cmpd="sng" w="12700">
                <a:solidFill>
                  <a:srgbClr val="FFBE00"/>
                </a:solidFill>
                <a:prstDash val="solid"/>
                <a:round/>
                <a:headEnd len="med" w="med" type="none"/>
                <a:tailEnd len="med" w="med" type="none"/>
              </a:ln>
            </p:spPr>
          </p:cxnSp>
        </p:grpSp>
        <p:grpSp>
          <p:nvGrpSpPr>
            <p:cNvPr id="520" name="Google Shape;520;p9"/>
            <p:cNvGrpSpPr/>
            <p:nvPr/>
          </p:nvGrpSpPr>
          <p:grpSpPr>
            <a:xfrm>
              <a:off x="4189092" y="4135438"/>
              <a:ext cx="623887" cy="584200"/>
              <a:chOff x="4021138" y="4135438"/>
              <a:chExt cx="623887" cy="584200"/>
            </a:xfrm>
          </p:grpSpPr>
          <p:sp>
            <p:nvSpPr>
              <p:cNvPr id="521" name="Google Shape;521;p9"/>
              <p:cNvSpPr/>
              <p:nvPr/>
            </p:nvSpPr>
            <p:spPr>
              <a:xfrm>
                <a:off x="4021138" y="4135438"/>
                <a:ext cx="501650" cy="527050"/>
              </a:xfrm>
              <a:custGeom>
                <a:rect b="b" l="l" r="r" t="t"/>
                <a:pathLst>
                  <a:path extrusionOk="0" h="189" w="180">
                    <a:moveTo>
                      <a:pt x="180" y="12"/>
                    </a:moveTo>
                    <a:cubicBezTo>
                      <a:pt x="180" y="5"/>
                      <a:pt x="175" y="0"/>
                      <a:pt x="168" y="0"/>
                    </a:cubicBezTo>
                    <a:cubicBezTo>
                      <a:pt x="12" y="0"/>
                      <a:pt x="12" y="0"/>
                      <a:pt x="12" y="0"/>
                    </a:cubicBezTo>
                    <a:cubicBezTo>
                      <a:pt x="6" y="0"/>
                      <a:pt x="0" y="5"/>
                      <a:pt x="0" y="12"/>
                    </a:cubicBezTo>
                    <a:cubicBezTo>
                      <a:pt x="0" y="128"/>
                      <a:pt x="0" y="128"/>
                      <a:pt x="0" y="128"/>
                    </a:cubicBezTo>
                    <a:cubicBezTo>
                      <a:pt x="0" y="134"/>
                      <a:pt x="6" y="140"/>
                      <a:pt x="12" y="140"/>
                    </a:cubicBezTo>
                    <a:cubicBezTo>
                      <a:pt x="40" y="140"/>
                      <a:pt x="40" y="140"/>
                      <a:pt x="40" y="140"/>
                    </a:cubicBezTo>
                    <a:cubicBezTo>
                      <a:pt x="40" y="183"/>
                      <a:pt x="40" y="183"/>
                      <a:pt x="40" y="183"/>
                    </a:cubicBezTo>
                    <a:cubicBezTo>
                      <a:pt x="40" y="187"/>
                      <a:pt x="45" y="189"/>
                      <a:pt x="47" y="186"/>
                    </a:cubicBezTo>
                    <a:cubicBezTo>
                      <a:pt x="85" y="140"/>
                      <a:pt x="85" y="140"/>
                      <a:pt x="85" y="140"/>
                    </a:cubicBezTo>
                    <a:cubicBezTo>
                      <a:pt x="168" y="140"/>
                      <a:pt x="168" y="140"/>
                      <a:pt x="168" y="140"/>
                    </a:cubicBezTo>
                    <a:cubicBezTo>
                      <a:pt x="175" y="140"/>
                      <a:pt x="180" y="134"/>
                      <a:pt x="180" y="128"/>
                    </a:cubicBezTo>
                    <a:lnTo>
                      <a:pt x="180" y="12"/>
                    </a:ln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22" name="Google Shape;522;p9"/>
              <p:cNvSpPr/>
              <p:nvPr/>
            </p:nvSpPr>
            <p:spPr>
              <a:xfrm>
                <a:off x="4132263" y="4191001"/>
                <a:ext cx="277812" cy="279400"/>
              </a:xfrm>
              <a:custGeom>
                <a:rect b="b" l="l" r="r" t="t"/>
                <a:pathLst>
                  <a:path extrusionOk="0" h="100" w="100">
                    <a:moveTo>
                      <a:pt x="100" y="60"/>
                    </a:moveTo>
                    <a:cubicBezTo>
                      <a:pt x="100" y="40"/>
                      <a:pt x="100" y="40"/>
                      <a:pt x="100" y="40"/>
                    </a:cubicBezTo>
                    <a:cubicBezTo>
                      <a:pt x="87" y="40"/>
                      <a:pt x="87" y="40"/>
                      <a:pt x="87" y="40"/>
                    </a:cubicBezTo>
                    <a:cubicBezTo>
                      <a:pt x="86" y="37"/>
                      <a:pt x="85" y="34"/>
                      <a:pt x="83" y="31"/>
                    </a:cubicBezTo>
                    <a:cubicBezTo>
                      <a:pt x="93" y="22"/>
                      <a:pt x="93" y="22"/>
                      <a:pt x="93" y="22"/>
                    </a:cubicBezTo>
                    <a:cubicBezTo>
                      <a:pt x="79" y="8"/>
                      <a:pt x="79" y="8"/>
                      <a:pt x="79" y="8"/>
                    </a:cubicBezTo>
                    <a:cubicBezTo>
                      <a:pt x="69" y="17"/>
                      <a:pt x="69" y="17"/>
                      <a:pt x="69" y="17"/>
                    </a:cubicBezTo>
                    <a:cubicBezTo>
                      <a:pt x="66" y="15"/>
                      <a:pt x="63" y="14"/>
                      <a:pt x="60" y="13"/>
                    </a:cubicBezTo>
                    <a:cubicBezTo>
                      <a:pt x="60" y="0"/>
                      <a:pt x="60" y="0"/>
                      <a:pt x="60" y="0"/>
                    </a:cubicBezTo>
                    <a:cubicBezTo>
                      <a:pt x="40" y="0"/>
                      <a:pt x="40" y="0"/>
                      <a:pt x="40" y="0"/>
                    </a:cubicBezTo>
                    <a:cubicBezTo>
                      <a:pt x="40" y="13"/>
                      <a:pt x="40" y="13"/>
                      <a:pt x="40" y="13"/>
                    </a:cubicBezTo>
                    <a:cubicBezTo>
                      <a:pt x="37" y="14"/>
                      <a:pt x="34" y="15"/>
                      <a:pt x="32" y="17"/>
                    </a:cubicBezTo>
                    <a:cubicBezTo>
                      <a:pt x="22" y="8"/>
                      <a:pt x="22" y="8"/>
                      <a:pt x="22" y="8"/>
                    </a:cubicBezTo>
                    <a:cubicBezTo>
                      <a:pt x="8" y="22"/>
                      <a:pt x="8" y="22"/>
                      <a:pt x="8" y="22"/>
                    </a:cubicBezTo>
                    <a:cubicBezTo>
                      <a:pt x="17" y="31"/>
                      <a:pt x="17" y="31"/>
                      <a:pt x="17" y="31"/>
                    </a:cubicBezTo>
                    <a:cubicBezTo>
                      <a:pt x="16" y="34"/>
                      <a:pt x="15" y="37"/>
                      <a:pt x="14" y="40"/>
                    </a:cubicBezTo>
                    <a:cubicBezTo>
                      <a:pt x="0" y="40"/>
                      <a:pt x="0" y="40"/>
                      <a:pt x="0" y="40"/>
                    </a:cubicBezTo>
                    <a:cubicBezTo>
                      <a:pt x="0" y="60"/>
                      <a:pt x="0" y="60"/>
                      <a:pt x="0" y="60"/>
                    </a:cubicBezTo>
                    <a:cubicBezTo>
                      <a:pt x="14" y="60"/>
                      <a:pt x="14" y="60"/>
                      <a:pt x="14" y="60"/>
                    </a:cubicBezTo>
                    <a:cubicBezTo>
                      <a:pt x="15" y="63"/>
                      <a:pt x="16" y="66"/>
                      <a:pt x="17" y="69"/>
                    </a:cubicBezTo>
                    <a:cubicBezTo>
                      <a:pt x="8" y="78"/>
                      <a:pt x="8" y="78"/>
                      <a:pt x="8" y="78"/>
                    </a:cubicBezTo>
                    <a:cubicBezTo>
                      <a:pt x="22" y="92"/>
                      <a:pt x="22" y="92"/>
                      <a:pt x="22" y="92"/>
                    </a:cubicBezTo>
                    <a:cubicBezTo>
                      <a:pt x="32" y="83"/>
                      <a:pt x="32" y="83"/>
                      <a:pt x="32" y="83"/>
                    </a:cubicBezTo>
                    <a:cubicBezTo>
                      <a:pt x="34" y="84"/>
                      <a:pt x="37" y="86"/>
                      <a:pt x="40" y="87"/>
                    </a:cubicBezTo>
                    <a:cubicBezTo>
                      <a:pt x="40" y="100"/>
                      <a:pt x="40" y="100"/>
                      <a:pt x="40" y="100"/>
                    </a:cubicBezTo>
                    <a:cubicBezTo>
                      <a:pt x="60" y="100"/>
                      <a:pt x="60" y="100"/>
                      <a:pt x="60" y="100"/>
                    </a:cubicBezTo>
                    <a:cubicBezTo>
                      <a:pt x="60" y="87"/>
                      <a:pt x="60" y="87"/>
                      <a:pt x="60" y="87"/>
                    </a:cubicBezTo>
                    <a:cubicBezTo>
                      <a:pt x="63" y="86"/>
                      <a:pt x="66" y="84"/>
                      <a:pt x="69" y="83"/>
                    </a:cubicBezTo>
                    <a:cubicBezTo>
                      <a:pt x="79" y="92"/>
                      <a:pt x="79" y="92"/>
                      <a:pt x="79" y="92"/>
                    </a:cubicBezTo>
                    <a:cubicBezTo>
                      <a:pt x="93" y="78"/>
                      <a:pt x="93" y="78"/>
                      <a:pt x="93" y="78"/>
                    </a:cubicBezTo>
                    <a:cubicBezTo>
                      <a:pt x="83" y="69"/>
                      <a:pt x="83" y="69"/>
                      <a:pt x="83" y="69"/>
                    </a:cubicBezTo>
                    <a:cubicBezTo>
                      <a:pt x="85" y="66"/>
                      <a:pt x="86" y="63"/>
                      <a:pt x="87" y="60"/>
                    </a:cubicBezTo>
                    <a:lnTo>
                      <a:pt x="100" y="60"/>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23" name="Google Shape;523;p9"/>
              <p:cNvSpPr/>
              <p:nvPr/>
            </p:nvSpPr>
            <p:spPr>
              <a:xfrm>
                <a:off x="4232275" y="4292601"/>
                <a:ext cx="77787" cy="77788"/>
              </a:xfrm>
              <a:prstGeom prst="ellipse">
                <a:avLst/>
              </a:pr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24" name="Google Shape;524;p9"/>
              <p:cNvSpPr/>
              <p:nvPr/>
            </p:nvSpPr>
            <p:spPr>
              <a:xfrm>
                <a:off x="4298950" y="4370388"/>
                <a:ext cx="346075" cy="349250"/>
              </a:xfrm>
              <a:custGeom>
                <a:rect b="b" l="l" r="r" t="t"/>
                <a:pathLst>
                  <a:path extrusionOk="0" h="126" w="124">
                    <a:moveTo>
                      <a:pt x="92" y="0"/>
                    </a:moveTo>
                    <a:cubicBezTo>
                      <a:pt x="112" y="0"/>
                      <a:pt x="112" y="0"/>
                      <a:pt x="112" y="0"/>
                    </a:cubicBezTo>
                    <a:cubicBezTo>
                      <a:pt x="119" y="0"/>
                      <a:pt x="124" y="5"/>
                      <a:pt x="124" y="12"/>
                    </a:cubicBezTo>
                    <a:cubicBezTo>
                      <a:pt x="124" y="80"/>
                      <a:pt x="124" y="80"/>
                      <a:pt x="124" y="80"/>
                    </a:cubicBezTo>
                    <a:cubicBezTo>
                      <a:pt x="124" y="86"/>
                      <a:pt x="119" y="92"/>
                      <a:pt x="112" y="92"/>
                    </a:cubicBezTo>
                    <a:cubicBezTo>
                      <a:pt x="100" y="92"/>
                      <a:pt x="100" y="92"/>
                      <a:pt x="100" y="92"/>
                    </a:cubicBezTo>
                    <a:cubicBezTo>
                      <a:pt x="100" y="120"/>
                      <a:pt x="100" y="120"/>
                      <a:pt x="100" y="120"/>
                    </a:cubicBezTo>
                    <a:cubicBezTo>
                      <a:pt x="100" y="124"/>
                      <a:pt x="95" y="126"/>
                      <a:pt x="93" y="122"/>
                    </a:cubicBezTo>
                    <a:cubicBezTo>
                      <a:pt x="72" y="92"/>
                      <a:pt x="72" y="92"/>
                      <a:pt x="72" y="92"/>
                    </a:cubicBezTo>
                    <a:cubicBezTo>
                      <a:pt x="12" y="92"/>
                      <a:pt x="12" y="92"/>
                      <a:pt x="12" y="92"/>
                    </a:cubicBezTo>
                    <a:cubicBezTo>
                      <a:pt x="6" y="92"/>
                      <a:pt x="0" y="86"/>
                      <a:pt x="0" y="80"/>
                    </a:cubicBezTo>
                    <a:cubicBezTo>
                      <a:pt x="0" y="68"/>
                      <a:pt x="0" y="68"/>
                      <a:pt x="0" y="68"/>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525" name="Google Shape;525;p9"/>
            <p:cNvGrpSpPr/>
            <p:nvPr/>
          </p:nvGrpSpPr>
          <p:grpSpPr>
            <a:xfrm>
              <a:off x="3296917" y="4752976"/>
              <a:ext cx="677862" cy="571500"/>
              <a:chOff x="3128963" y="4752976"/>
              <a:chExt cx="677862" cy="571500"/>
            </a:xfrm>
          </p:grpSpPr>
          <p:sp>
            <p:nvSpPr>
              <p:cNvPr id="526" name="Google Shape;526;p9"/>
              <p:cNvSpPr/>
              <p:nvPr/>
            </p:nvSpPr>
            <p:spPr>
              <a:xfrm>
                <a:off x="3268663" y="4767263"/>
                <a:ext cx="130175" cy="95250"/>
              </a:xfrm>
              <a:custGeom>
                <a:rect b="b" l="l" r="r" t="t"/>
                <a:pathLst>
                  <a:path extrusionOk="0" h="34" w="47">
                    <a:moveTo>
                      <a:pt x="47" y="34"/>
                    </a:moveTo>
                    <a:cubicBezTo>
                      <a:pt x="33" y="20"/>
                      <a:pt x="27" y="26"/>
                      <a:pt x="13" y="12"/>
                    </a:cubicBezTo>
                    <a:cubicBezTo>
                      <a:pt x="0" y="0"/>
                      <a:pt x="0" y="0"/>
                      <a:pt x="0"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27" name="Google Shape;527;p9"/>
              <p:cNvSpPr/>
              <p:nvPr/>
            </p:nvSpPr>
            <p:spPr>
              <a:xfrm>
                <a:off x="3306763" y="4752976"/>
                <a:ext cx="385762" cy="257175"/>
              </a:xfrm>
              <a:custGeom>
                <a:rect b="b" l="l" r="r" t="t"/>
                <a:pathLst>
                  <a:path extrusionOk="0" h="92" w="138">
                    <a:moveTo>
                      <a:pt x="95" y="92"/>
                    </a:moveTo>
                    <a:cubicBezTo>
                      <a:pt x="70" y="68"/>
                      <a:pt x="70" y="68"/>
                      <a:pt x="70" y="68"/>
                    </a:cubicBezTo>
                    <a:cubicBezTo>
                      <a:pt x="53" y="68"/>
                      <a:pt x="53" y="68"/>
                      <a:pt x="53" y="68"/>
                    </a:cubicBezTo>
                    <a:cubicBezTo>
                      <a:pt x="53" y="68"/>
                      <a:pt x="40" y="77"/>
                      <a:pt x="30" y="80"/>
                    </a:cubicBezTo>
                    <a:cubicBezTo>
                      <a:pt x="21" y="84"/>
                      <a:pt x="10" y="83"/>
                      <a:pt x="0" y="73"/>
                    </a:cubicBezTo>
                    <a:cubicBezTo>
                      <a:pt x="10" y="62"/>
                      <a:pt x="20" y="52"/>
                      <a:pt x="20" y="52"/>
                    </a:cubicBezTo>
                    <a:cubicBezTo>
                      <a:pt x="39" y="32"/>
                      <a:pt x="39" y="32"/>
                      <a:pt x="39" y="32"/>
                    </a:cubicBezTo>
                    <a:cubicBezTo>
                      <a:pt x="43" y="29"/>
                      <a:pt x="47" y="28"/>
                      <a:pt x="52" y="28"/>
                    </a:cubicBezTo>
                    <a:cubicBezTo>
                      <a:pt x="83" y="28"/>
                      <a:pt x="83" y="28"/>
                      <a:pt x="83" y="28"/>
                    </a:cubicBezTo>
                    <a:cubicBezTo>
                      <a:pt x="90" y="28"/>
                      <a:pt x="104" y="28"/>
                      <a:pt x="110" y="21"/>
                    </a:cubicBezTo>
                    <a:cubicBezTo>
                      <a:pt x="138" y="0"/>
                      <a:pt x="138" y="0"/>
                      <a:pt x="138"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28" name="Google Shape;528;p9"/>
              <p:cNvSpPr/>
              <p:nvPr/>
            </p:nvSpPr>
            <p:spPr>
              <a:xfrm>
                <a:off x="3697288" y="4978401"/>
                <a:ext cx="109537" cy="157163"/>
              </a:xfrm>
              <a:custGeom>
                <a:rect b="b" l="l" r="r" t="t"/>
                <a:pathLst>
                  <a:path extrusionOk="0" h="56" w="39">
                    <a:moveTo>
                      <a:pt x="0" y="56"/>
                    </a:moveTo>
                    <a:cubicBezTo>
                      <a:pt x="31" y="28"/>
                      <a:pt x="18" y="21"/>
                      <a:pt x="31" y="7"/>
                    </a:cubicBezTo>
                    <a:cubicBezTo>
                      <a:pt x="39" y="0"/>
                      <a:pt x="39" y="0"/>
                      <a:pt x="39"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29" name="Google Shape;529;p9"/>
              <p:cNvSpPr/>
              <p:nvPr/>
            </p:nvSpPr>
            <p:spPr>
              <a:xfrm>
                <a:off x="3527425" y="5010151"/>
                <a:ext cx="198437" cy="214313"/>
              </a:xfrm>
              <a:custGeom>
                <a:rect b="b" l="l" r="r" t="t"/>
                <a:pathLst>
                  <a:path extrusionOk="0" h="77" w="71">
                    <a:moveTo>
                      <a:pt x="16" y="0"/>
                    </a:moveTo>
                    <a:cubicBezTo>
                      <a:pt x="16" y="0"/>
                      <a:pt x="51" y="36"/>
                      <a:pt x="61" y="45"/>
                    </a:cubicBezTo>
                    <a:cubicBezTo>
                      <a:pt x="71" y="54"/>
                      <a:pt x="57" y="77"/>
                      <a:pt x="41" y="64"/>
                    </a:cubicBezTo>
                    <a:cubicBezTo>
                      <a:pt x="31" y="56"/>
                      <a:pt x="0" y="26"/>
                      <a:pt x="0" y="26"/>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0" name="Google Shape;530;p9"/>
              <p:cNvSpPr/>
              <p:nvPr/>
            </p:nvSpPr>
            <p:spPr>
              <a:xfrm>
                <a:off x="3486150" y="5154613"/>
                <a:ext cx="169862" cy="107950"/>
              </a:xfrm>
              <a:custGeom>
                <a:rect b="b" l="l" r="r" t="t"/>
                <a:pathLst>
                  <a:path extrusionOk="0" h="39" w="61">
                    <a:moveTo>
                      <a:pt x="61" y="15"/>
                    </a:moveTo>
                    <a:cubicBezTo>
                      <a:pt x="58" y="22"/>
                      <a:pt x="46" y="39"/>
                      <a:pt x="30" y="27"/>
                    </a:cubicBezTo>
                    <a:cubicBezTo>
                      <a:pt x="21" y="19"/>
                      <a:pt x="0" y="0"/>
                      <a:pt x="0"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1" name="Google Shape;531;p9"/>
              <p:cNvSpPr/>
              <p:nvPr/>
            </p:nvSpPr>
            <p:spPr>
              <a:xfrm>
                <a:off x="3446463" y="5218113"/>
                <a:ext cx="139700" cy="74613"/>
              </a:xfrm>
              <a:custGeom>
                <a:rect b="b" l="l" r="r" t="t"/>
                <a:pathLst>
                  <a:path extrusionOk="0" h="27" w="50">
                    <a:moveTo>
                      <a:pt x="50" y="7"/>
                    </a:moveTo>
                    <a:cubicBezTo>
                      <a:pt x="43" y="22"/>
                      <a:pt x="31" y="27"/>
                      <a:pt x="20" y="18"/>
                    </a:cubicBezTo>
                    <a:cubicBezTo>
                      <a:pt x="12" y="12"/>
                      <a:pt x="0" y="0"/>
                      <a:pt x="0"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2" name="Google Shape;532;p9"/>
              <p:cNvSpPr/>
              <p:nvPr/>
            </p:nvSpPr>
            <p:spPr>
              <a:xfrm>
                <a:off x="3398838" y="5276851"/>
                <a:ext cx="114300" cy="47625"/>
              </a:xfrm>
              <a:custGeom>
                <a:rect b="b" l="l" r="r" t="t"/>
                <a:pathLst>
                  <a:path extrusionOk="0" h="17" w="41">
                    <a:moveTo>
                      <a:pt x="41" y="0"/>
                    </a:moveTo>
                    <a:cubicBezTo>
                      <a:pt x="36" y="10"/>
                      <a:pt x="24" y="17"/>
                      <a:pt x="15" y="11"/>
                    </a:cubicBezTo>
                    <a:cubicBezTo>
                      <a:pt x="9" y="7"/>
                      <a:pt x="0" y="1"/>
                      <a:pt x="0" y="1"/>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3" name="Google Shape;533;p9"/>
              <p:cNvSpPr/>
              <p:nvPr/>
            </p:nvSpPr>
            <p:spPr>
              <a:xfrm>
                <a:off x="3128963" y="4976813"/>
                <a:ext cx="55562" cy="133350"/>
              </a:xfrm>
              <a:custGeom>
                <a:rect b="b" l="l" r="r" t="t"/>
                <a:pathLst>
                  <a:path extrusionOk="0" h="48" w="20">
                    <a:moveTo>
                      <a:pt x="20" y="48"/>
                    </a:moveTo>
                    <a:cubicBezTo>
                      <a:pt x="3" y="30"/>
                      <a:pt x="20" y="20"/>
                      <a:pt x="0"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4" name="Google Shape;534;p9"/>
              <p:cNvSpPr/>
              <p:nvPr/>
            </p:nvSpPr>
            <p:spPr>
              <a:xfrm>
                <a:off x="3140075" y="5102226"/>
                <a:ext cx="95250" cy="93663"/>
              </a:xfrm>
              <a:custGeom>
                <a:rect b="b" l="l" r="r" t="t"/>
                <a:pathLst>
                  <a:path extrusionOk="0" h="34" w="34">
                    <a:moveTo>
                      <a:pt x="30" y="5"/>
                    </a:moveTo>
                    <a:cubicBezTo>
                      <a:pt x="30" y="5"/>
                      <a:pt x="30" y="5"/>
                      <a:pt x="30" y="5"/>
                    </a:cubicBezTo>
                    <a:cubicBezTo>
                      <a:pt x="25" y="0"/>
                      <a:pt x="17" y="0"/>
                      <a:pt x="12" y="5"/>
                    </a:cubicBezTo>
                    <a:cubicBezTo>
                      <a:pt x="5" y="12"/>
                      <a:pt x="5" y="12"/>
                      <a:pt x="5" y="12"/>
                    </a:cubicBezTo>
                    <a:cubicBezTo>
                      <a:pt x="0" y="16"/>
                      <a:pt x="0" y="24"/>
                      <a:pt x="5" y="29"/>
                    </a:cubicBezTo>
                    <a:cubicBezTo>
                      <a:pt x="10" y="34"/>
                      <a:pt x="18" y="34"/>
                      <a:pt x="22" y="29"/>
                    </a:cubicBezTo>
                    <a:cubicBezTo>
                      <a:pt x="29" y="23"/>
                      <a:pt x="29" y="23"/>
                      <a:pt x="29" y="23"/>
                    </a:cubicBezTo>
                    <a:cubicBezTo>
                      <a:pt x="34" y="18"/>
                      <a:pt x="34" y="10"/>
                      <a:pt x="30" y="5"/>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5" name="Google Shape;535;p9"/>
              <p:cNvSpPr/>
              <p:nvPr/>
            </p:nvSpPr>
            <p:spPr>
              <a:xfrm>
                <a:off x="3184525" y="5121276"/>
                <a:ext cx="131762" cy="127000"/>
              </a:xfrm>
              <a:custGeom>
                <a:rect b="b" l="l" r="r" t="t"/>
                <a:pathLst>
                  <a:path extrusionOk="0" h="46" w="47">
                    <a:moveTo>
                      <a:pt x="42" y="5"/>
                    </a:moveTo>
                    <a:cubicBezTo>
                      <a:pt x="42" y="4"/>
                      <a:pt x="42" y="4"/>
                      <a:pt x="42" y="4"/>
                    </a:cubicBezTo>
                    <a:cubicBezTo>
                      <a:pt x="38" y="0"/>
                      <a:pt x="30" y="0"/>
                      <a:pt x="25" y="4"/>
                    </a:cubicBezTo>
                    <a:cubicBezTo>
                      <a:pt x="5" y="24"/>
                      <a:pt x="5" y="24"/>
                      <a:pt x="5" y="24"/>
                    </a:cubicBezTo>
                    <a:cubicBezTo>
                      <a:pt x="0" y="29"/>
                      <a:pt x="0" y="36"/>
                      <a:pt x="5" y="41"/>
                    </a:cubicBezTo>
                    <a:cubicBezTo>
                      <a:pt x="9" y="46"/>
                      <a:pt x="17" y="46"/>
                      <a:pt x="22" y="41"/>
                    </a:cubicBezTo>
                    <a:cubicBezTo>
                      <a:pt x="42" y="22"/>
                      <a:pt x="42" y="22"/>
                      <a:pt x="42" y="22"/>
                    </a:cubicBezTo>
                    <a:cubicBezTo>
                      <a:pt x="47" y="17"/>
                      <a:pt x="47" y="9"/>
                      <a:pt x="42" y="5"/>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6" name="Google Shape;536;p9"/>
              <p:cNvSpPr/>
              <p:nvPr/>
            </p:nvSpPr>
            <p:spPr>
              <a:xfrm>
                <a:off x="3240088" y="5162551"/>
                <a:ext cx="128587" cy="128588"/>
              </a:xfrm>
              <a:custGeom>
                <a:rect b="b" l="l" r="r" t="t"/>
                <a:pathLst>
                  <a:path extrusionOk="0" h="46" w="46">
                    <a:moveTo>
                      <a:pt x="41" y="6"/>
                    </a:moveTo>
                    <a:cubicBezTo>
                      <a:pt x="41" y="6"/>
                      <a:pt x="41" y="6"/>
                      <a:pt x="41" y="6"/>
                    </a:cubicBezTo>
                    <a:cubicBezTo>
                      <a:pt x="36" y="1"/>
                      <a:pt x="29" y="0"/>
                      <a:pt x="24" y="5"/>
                    </a:cubicBezTo>
                    <a:cubicBezTo>
                      <a:pt x="5" y="23"/>
                      <a:pt x="5" y="23"/>
                      <a:pt x="5" y="23"/>
                    </a:cubicBezTo>
                    <a:cubicBezTo>
                      <a:pt x="0" y="28"/>
                      <a:pt x="0" y="36"/>
                      <a:pt x="5" y="41"/>
                    </a:cubicBezTo>
                    <a:cubicBezTo>
                      <a:pt x="10" y="45"/>
                      <a:pt x="17" y="46"/>
                      <a:pt x="22" y="41"/>
                    </a:cubicBezTo>
                    <a:cubicBezTo>
                      <a:pt x="41" y="23"/>
                      <a:pt x="41" y="23"/>
                      <a:pt x="41" y="23"/>
                    </a:cubicBezTo>
                    <a:cubicBezTo>
                      <a:pt x="46" y="18"/>
                      <a:pt x="46" y="11"/>
                      <a:pt x="41" y="6"/>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7" name="Google Shape;537;p9"/>
              <p:cNvSpPr/>
              <p:nvPr/>
            </p:nvSpPr>
            <p:spPr>
              <a:xfrm>
                <a:off x="3313113" y="5226051"/>
                <a:ext cx="88900" cy="90488"/>
              </a:xfrm>
              <a:custGeom>
                <a:rect b="b" l="l" r="r" t="t"/>
                <a:pathLst>
                  <a:path extrusionOk="0" h="32" w="32">
                    <a:moveTo>
                      <a:pt x="27" y="5"/>
                    </a:moveTo>
                    <a:cubicBezTo>
                      <a:pt x="27" y="5"/>
                      <a:pt x="27" y="5"/>
                      <a:pt x="27" y="5"/>
                    </a:cubicBezTo>
                    <a:cubicBezTo>
                      <a:pt x="22" y="0"/>
                      <a:pt x="15" y="0"/>
                      <a:pt x="10" y="5"/>
                    </a:cubicBezTo>
                    <a:cubicBezTo>
                      <a:pt x="5" y="9"/>
                      <a:pt x="5" y="9"/>
                      <a:pt x="5" y="9"/>
                    </a:cubicBezTo>
                    <a:cubicBezTo>
                      <a:pt x="0" y="14"/>
                      <a:pt x="0" y="22"/>
                      <a:pt x="5" y="27"/>
                    </a:cubicBezTo>
                    <a:cubicBezTo>
                      <a:pt x="10" y="32"/>
                      <a:pt x="17" y="32"/>
                      <a:pt x="22" y="27"/>
                    </a:cubicBezTo>
                    <a:cubicBezTo>
                      <a:pt x="27" y="22"/>
                      <a:pt x="27" y="22"/>
                      <a:pt x="27" y="22"/>
                    </a:cubicBezTo>
                    <a:cubicBezTo>
                      <a:pt x="32" y="18"/>
                      <a:pt x="32" y="10"/>
                      <a:pt x="27" y="5"/>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38" name="Google Shape;538;p9"/>
              <p:cNvSpPr/>
              <p:nvPr/>
            </p:nvSpPr>
            <p:spPr>
              <a:xfrm>
                <a:off x="3571875" y="5010151"/>
                <a:ext cx="80962" cy="23813"/>
              </a:xfrm>
              <a:custGeom>
                <a:rect b="b" l="l" r="r" t="t"/>
                <a:pathLst>
                  <a:path extrusionOk="0" h="9" w="29">
                    <a:moveTo>
                      <a:pt x="29" y="6"/>
                    </a:moveTo>
                    <a:cubicBezTo>
                      <a:pt x="13" y="9"/>
                      <a:pt x="9" y="5"/>
                      <a:pt x="0" y="0"/>
                    </a:cubicBezTo>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539" name="Google Shape;539;p9"/>
            <p:cNvGrpSpPr/>
            <p:nvPr/>
          </p:nvGrpSpPr>
          <p:grpSpPr>
            <a:xfrm>
              <a:off x="3303267" y="1476376"/>
              <a:ext cx="701675" cy="706437"/>
              <a:chOff x="3135313" y="1476376"/>
              <a:chExt cx="701675" cy="706437"/>
            </a:xfrm>
          </p:grpSpPr>
          <p:cxnSp>
            <p:nvCxnSpPr>
              <p:cNvPr id="540" name="Google Shape;540;p9"/>
              <p:cNvCxnSpPr/>
              <p:nvPr/>
            </p:nvCxnSpPr>
            <p:spPr>
              <a:xfrm>
                <a:off x="3486150" y="1987551"/>
                <a:ext cx="0" cy="0"/>
              </a:xfrm>
              <a:prstGeom prst="straightConnector1">
                <a:avLst/>
              </a:prstGeom>
              <a:noFill/>
              <a:ln cap="rnd" cmpd="sng" w="12700">
                <a:solidFill>
                  <a:srgbClr val="FFFFFF"/>
                </a:solidFill>
                <a:prstDash val="solid"/>
                <a:round/>
                <a:headEnd len="med" w="med" type="none"/>
                <a:tailEnd len="med" w="med" type="none"/>
              </a:ln>
            </p:spPr>
          </p:cxnSp>
          <p:sp>
            <p:nvSpPr>
              <p:cNvPr id="541" name="Google Shape;541;p9"/>
              <p:cNvSpPr/>
              <p:nvPr/>
            </p:nvSpPr>
            <p:spPr>
              <a:xfrm>
                <a:off x="3249613" y="1476376"/>
                <a:ext cx="473075" cy="511175"/>
              </a:xfrm>
              <a:custGeom>
                <a:rect b="b" l="l" r="r" t="t"/>
                <a:pathLst>
                  <a:path extrusionOk="0" h="184" w="170">
                    <a:moveTo>
                      <a:pt x="139" y="62"/>
                    </a:moveTo>
                    <a:cubicBezTo>
                      <a:pt x="138" y="63"/>
                      <a:pt x="138" y="63"/>
                      <a:pt x="138" y="63"/>
                    </a:cubicBezTo>
                    <a:cubicBezTo>
                      <a:pt x="76" y="123"/>
                      <a:pt x="76" y="123"/>
                      <a:pt x="76" y="123"/>
                    </a:cubicBezTo>
                    <a:cubicBezTo>
                      <a:pt x="76" y="123"/>
                      <a:pt x="76" y="123"/>
                      <a:pt x="76" y="123"/>
                    </a:cubicBezTo>
                    <a:cubicBezTo>
                      <a:pt x="75" y="123"/>
                      <a:pt x="75" y="123"/>
                      <a:pt x="75" y="123"/>
                    </a:cubicBezTo>
                    <a:cubicBezTo>
                      <a:pt x="41" y="88"/>
                      <a:pt x="41" y="88"/>
                      <a:pt x="41" y="88"/>
                    </a:cubicBezTo>
                    <a:cubicBezTo>
                      <a:pt x="41" y="88"/>
                      <a:pt x="41" y="88"/>
                      <a:pt x="41" y="88"/>
                    </a:cubicBezTo>
                    <a:cubicBezTo>
                      <a:pt x="41" y="88"/>
                      <a:pt x="41" y="88"/>
                      <a:pt x="41" y="88"/>
                    </a:cubicBezTo>
                    <a:cubicBezTo>
                      <a:pt x="54" y="76"/>
                      <a:pt x="54" y="76"/>
                      <a:pt x="54" y="76"/>
                    </a:cubicBezTo>
                    <a:cubicBezTo>
                      <a:pt x="54" y="76"/>
                      <a:pt x="54" y="76"/>
                      <a:pt x="54" y="76"/>
                    </a:cubicBezTo>
                    <a:cubicBezTo>
                      <a:pt x="55" y="76"/>
                      <a:pt x="55" y="76"/>
                      <a:pt x="55" y="76"/>
                    </a:cubicBezTo>
                    <a:cubicBezTo>
                      <a:pt x="76" y="95"/>
                      <a:pt x="76" y="95"/>
                      <a:pt x="76" y="95"/>
                    </a:cubicBezTo>
                    <a:cubicBezTo>
                      <a:pt x="125" y="52"/>
                      <a:pt x="125" y="52"/>
                      <a:pt x="125" y="52"/>
                    </a:cubicBezTo>
                    <a:cubicBezTo>
                      <a:pt x="125" y="51"/>
                      <a:pt x="125" y="51"/>
                      <a:pt x="125" y="51"/>
                    </a:cubicBezTo>
                    <a:cubicBezTo>
                      <a:pt x="125" y="51"/>
                      <a:pt x="125" y="51"/>
                      <a:pt x="125" y="51"/>
                    </a:cubicBezTo>
                    <a:cubicBezTo>
                      <a:pt x="138" y="62"/>
                      <a:pt x="138" y="62"/>
                      <a:pt x="138" y="62"/>
                    </a:cubicBezTo>
                    <a:lnTo>
                      <a:pt x="139" y="62"/>
                    </a:lnTo>
                    <a:close/>
                    <a:moveTo>
                      <a:pt x="170" y="42"/>
                    </a:moveTo>
                    <a:cubicBezTo>
                      <a:pt x="170" y="42"/>
                      <a:pt x="170" y="42"/>
                      <a:pt x="170" y="42"/>
                    </a:cubicBezTo>
                    <a:cubicBezTo>
                      <a:pt x="170" y="42"/>
                      <a:pt x="170" y="42"/>
                      <a:pt x="170" y="42"/>
                    </a:cubicBezTo>
                    <a:cubicBezTo>
                      <a:pt x="170" y="42"/>
                      <a:pt x="170" y="42"/>
                      <a:pt x="170" y="42"/>
                    </a:cubicBezTo>
                    <a:cubicBezTo>
                      <a:pt x="133" y="26"/>
                      <a:pt x="115" y="22"/>
                      <a:pt x="85" y="0"/>
                    </a:cubicBezTo>
                    <a:cubicBezTo>
                      <a:pt x="85" y="1"/>
                      <a:pt x="85" y="1"/>
                      <a:pt x="85" y="1"/>
                    </a:cubicBezTo>
                    <a:cubicBezTo>
                      <a:pt x="85" y="0"/>
                      <a:pt x="85" y="0"/>
                      <a:pt x="85" y="0"/>
                    </a:cubicBezTo>
                    <a:cubicBezTo>
                      <a:pt x="55" y="22"/>
                      <a:pt x="36" y="26"/>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4" y="87"/>
                      <a:pt x="20" y="145"/>
                      <a:pt x="85" y="184"/>
                    </a:cubicBezTo>
                    <a:cubicBezTo>
                      <a:pt x="150" y="145"/>
                      <a:pt x="165" y="87"/>
                      <a:pt x="170" y="42"/>
                    </a:cubicBezTo>
                    <a:cubicBezTo>
                      <a:pt x="170" y="42"/>
                      <a:pt x="170" y="42"/>
                      <a:pt x="170" y="42"/>
                    </a:cubicBez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42" name="Google Shape;542;p9"/>
              <p:cNvSpPr/>
              <p:nvPr/>
            </p:nvSpPr>
            <p:spPr>
              <a:xfrm>
                <a:off x="3135313" y="1682751"/>
                <a:ext cx="114300" cy="107950"/>
              </a:xfrm>
              <a:custGeom>
                <a:rect b="b" l="l" r="r" t="t"/>
                <a:pathLst>
                  <a:path extrusionOk="0" h="68" w="72">
                    <a:moveTo>
                      <a:pt x="35" y="0"/>
                    </a:moveTo>
                    <a:lnTo>
                      <a:pt x="44" y="26"/>
                    </a:lnTo>
                    <a:lnTo>
                      <a:pt x="72" y="26"/>
                    </a:lnTo>
                    <a:lnTo>
                      <a:pt x="49" y="42"/>
                    </a:lnTo>
                    <a:lnTo>
                      <a:pt x="58" y="68"/>
                    </a:lnTo>
                    <a:lnTo>
                      <a:pt x="35" y="52"/>
                    </a:lnTo>
                    <a:lnTo>
                      <a:pt x="14" y="68"/>
                    </a:lnTo>
                    <a:lnTo>
                      <a:pt x="21" y="42"/>
                    </a:lnTo>
                    <a:lnTo>
                      <a:pt x="0" y="26"/>
                    </a:lnTo>
                    <a:lnTo>
                      <a:pt x="26" y="26"/>
                    </a:lnTo>
                    <a:lnTo>
                      <a:pt x="35" y="0"/>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43" name="Google Shape;543;p9"/>
              <p:cNvSpPr/>
              <p:nvPr/>
            </p:nvSpPr>
            <p:spPr>
              <a:xfrm>
                <a:off x="3213100" y="1895476"/>
                <a:ext cx="128587" cy="120650"/>
              </a:xfrm>
              <a:custGeom>
                <a:rect b="b" l="l" r="r" t="t"/>
                <a:pathLst>
                  <a:path extrusionOk="0" h="76" w="81">
                    <a:moveTo>
                      <a:pt x="40" y="0"/>
                    </a:moveTo>
                    <a:lnTo>
                      <a:pt x="49" y="29"/>
                    </a:lnTo>
                    <a:lnTo>
                      <a:pt x="81" y="29"/>
                    </a:lnTo>
                    <a:lnTo>
                      <a:pt x="56" y="48"/>
                    </a:lnTo>
                    <a:lnTo>
                      <a:pt x="65" y="76"/>
                    </a:lnTo>
                    <a:lnTo>
                      <a:pt x="40" y="58"/>
                    </a:lnTo>
                    <a:lnTo>
                      <a:pt x="16" y="76"/>
                    </a:lnTo>
                    <a:lnTo>
                      <a:pt x="24" y="48"/>
                    </a:lnTo>
                    <a:lnTo>
                      <a:pt x="0" y="29"/>
                    </a:lnTo>
                    <a:lnTo>
                      <a:pt x="31" y="29"/>
                    </a:lnTo>
                    <a:lnTo>
                      <a:pt x="40" y="0"/>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44" name="Google Shape;544;p9"/>
              <p:cNvSpPr/>
              <p:nvPr/>
            </p:nvSpPr>
            <p:spPr>
              <a:xfrm>
                <a:off x="3722688" y="1682751"/>
                <a:ext cx="114300" cy="107950"/>
              </a:xfrm>
              <a:custGeom>
                <a:rect b="b" l="l" r="r" t="t"/>
                <a:pathLst>
                  <a:path extrusionOk="0" h="68" w="72">
                    <a:moveTo>
                      <a:pt x="37" y="0"/>
                    </a:moveTo>
                    <a:lnTo>
                      <a:pt x="28" y="26"/>
                    </a:lnTo>
                    <a:lnTo>
                      <a:pt x="0" y="26"/>
                    </a:lnTo>
                    <a:lnTo>
                      <a:pt x="23" y="42"/>
                    </a:lnTo>
                    <a:lnTo>
                      <a:pt x="14" y="68"/>
                    </a:lnTo>
                    <a:lnTo>
                      <a:pt x="37" y="52"/>
                    </a:lnTo>
                    <a:lnTo>
                      <a:pt x="58" y="68"/>
                    </a:lnTo>
                    <a:lnTo>
                      <a:pt x="49" y="42"/>
                    </a:lnTo>
                    <a:lnTo>
                      <a:pt x="72" y="26"/>
                    </a:lnTo>
                    <a:lnTo>
                      <a:pt x="44" y="26"/>
                    </a:lnTo>
                    <a:lnTo>
                      <a:pt x="37" y="0"/>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45" name="Google Shape;545;p9"/>
              <p:cNvSpPr/>
              <p:nvPr/>
            </p:nvSpPr>
            <p:spPr>
              <a:xfrm>
                <a:off x="3630613" y="1895476"/>
                <a:ext cx="128587" cy="120650"/>
              </a:xfrm>
              <a:custGeom>
                <a:rect b="b" l="l" r="r" t="t"/>
                <a:pathLst>
                  <a:path extrusionOk="0" h="76" w="81">
                    <a:moveTo>
                      <a:pt x="40" y="0"/>
                    </a:moveTo>
                    <a:lnTo>
                      <a:pt x="30" y="29"/>
                    </a:lnTo>
                    <a:lnTo>
                      <a:pt x="0" y="29"/>
                    </a:lnTo>
                    <a:lnTo>
                      <a:pt x="25" y="48"/>
                    </a:lnTo>
                    <a:lnTo>
                      <a:pt x="16" y="76"/>
                    </a:lnTo>
                    <a:lnTo>
                      <a:pt x="40" y="58"/>
                    </a:lnTo>
                    <a:lnTo>
                      <a:pt x="65" y="76"/>
                    </a:lnTo>
                    <a:lnTo>
                      <a:pt x="56" y="48"/>
                    </a:lnTo>
                    <a:lnTo>
                      <a:pt x="81" y="29"/>
                    </a:lnTo>
                    <a:lnTo>
                      <a:pt x="49" y="29"/>
                    </a:lnTo>
                    <a:lnTo>
                      <a:pt x="40" y="0"/>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46" name="Google Shape;546;p9"/>
              <p:cNvSpPr/>
              <p:nvPr/>
            </p:nvSpPr>
            <p:spPr>
              <a:xfrm>
                <a:off x="3402013" y="2030413"/>
                <a:ext cx="165100" cy="152400"/>
              </a:xfrm>
              <a:custGeom>
                <a:rect b="b" l="l" r="r" t="t"/>
                <a:pathLst>
                  <a:path extrusionOk="0" h="96" w="104">
                    <a:moveTo>
                      <a:pt x="51" y="0"/>
                    </a:moveTo>
                    <a:lnTo>
                      <a:pt x="63" y="36"/>
                    </a:lnTo>
                    <a:lnTo>
                      <a:pt x="104" y="36"/>
                    </a:lnTo>
                    <a:lnTo>
                      <a:pt x="72" y="59"/>
                    </a:lnTo>
                    <a:lnTo>
                      <a:pt x="83" y="96"/>
                    </a:lnTo>
                    <a:lnTo>
                      <a:pt x="51" y="73"/>
                    </a:lnTo>
                    <a:lnTo>
                      <a:pt x="19" y="96"/>
                    </a:lnTo>
                    <a:lnTo>
                      <a:pt x="32" y="59"/>
                    </a:lnTo>
                    <a:lnTo>
                      <a:pt x="0" y="36"/>
                    </a:lnTo>
                    <a:lnTo>
                      <a:pt x="39" y="36"/>
                    </a:lnTo>
                    <a:lnTo>
                      <a:pt x="51" y="0"/>
                    </a:ln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nvGrpSpPr>
            <p:cNvPr id="547" name="Google Shape;547;p9"/>
            <p:cNvGrpSpPr/>
            <p:nvPr/>
          </p:nvGrpSpPr>
          <p:grpSpPr>
            <a:xfrm>
              <a:off x="4160517" y="2135188"/>
              <a:ext cx="677862" cy="590551"/>
              <a:chOff x="3992563" y="2135188"/>
              <a:chExt cx="677862" cy="590551"/>
            </a:xfrm>
          </p:grpSpPr>
          <p:sp>
            <p:nvSpPr>
              <p:cNvPr id="548" name="Google Shape;548;p9"/>
              <p:cNvSpPr/>
              <p:nvPr/>
            </p:nvSpPr>
            <p:spPr>
              <a:xfrm>
                <a:off x="4135438" y="2252663"/>
                <a:ext cx="358775" cy="214313"/>
              </a:xfrm>
              <a:custGeom>
                <a:rect b="b" l="l" r="r" t="t"/>
                <a:pathLst>
                  <a:path extrusionOk="0" h="77" w="129">
                    <a:moveTo>
                      <a:pt x="129" y="77"/>
                    </a:moveTo>
                    <a:cubicBezTo>
                      <a:pt x="129" y="23"/>
                      <a:pt x="129" y="23"/>
                      <a:pt x="129" y="23"/>
                    </a:cubicBezTo>
                    <a:cubicBezTo>
                      <a:pt x="129" y="7"/>
                      <a:pt x="90" y="0"/>
                      <a:pt x="65" y="0"/>
                    </a:cubicBezTo>
                    <a:cubicBezTo>
                      <a:pt x="39" y="0"/>
                      <a:pt x="0" y="7"/>
                      <a:pt x="0" y="23"/>
                    </a:cubicBezTo>
                    <a:cubicBezTo>
                      <a:pt x="0" y="77"/>
                      <a:pt x="0" y="77"/>
                      <a:pt x="0" y="77"/>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49" name="Google Shape;549;p9"/>
              <p:cNvSpPr/>
              <p:nvPr/>
            </p:nvSpPr>
            <p:spPr>
              <a:xfrm>
                <a:off x="3992563" y="2135188"/>
                <a:ext cx="644525" cy="180975"/>
              </a:xfrm>
              <a:custGeom>
                <a:rect b="b" l="l" r="r" t="t"/>
                <a:pathLst>
                  <a:path extrusionOk="0" h="114" w="406">
                    <a:moveTo>
                      <a:pt x="90" y="114"/>
                    </a:moveTo>
                    <a:lnTo>
                      <a:pt x="0" y="79"/>
                    </a:lnTo>
                    <a:lnTo>
                      <a:pt x="204" y="0"/>
                    </a:lnTo>
                    <a:lnTo>
                      <a:pt x="406" y="79"/>
                    </a:lnTo>
                    <a:lnTo>
                      <a:pt x="316" y="114"/>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cxnSp>
            <p:nvCxnSpPr>
              <p:cNvPr id="550" name="Google Shape;550;p9"/>
              <p:cNvCxnSpPr/>
              <p:nvPr/>
            </p:nvCxnSpPr>
            <p:spPr>
              <a:xfrm>
                <a:off x="4633913" y="2263776"/>
                <a:ext cx="0" cy="92075"/>
              </a:xfrm>
              <a:prstGeom prst="straightConnector1">
                <a:avLst/>
              </a:prstGeom>
              <a:noFill/>
              <a:ln cap="rnd" cmpd="sng" w="12700">
                <a:solidFill>
                  <a:srgbClr val="FFFFFF"/>
                </a:solidFill>
                <a:prstDash val="solid"/>
                <a:round/>
                <a:headEnd len="med" w="med" type="none"/>
                <a:tailEnd len="med" w="med" type="none"/>
              </a:ln>
            </p:spPr>
          </p:cxnSp>
          <p:sp>
            <p:nvSpPr>
              <p:cNvPr id="551" name="Google Shape;551;p9"/>
              <p:cNvSpPr/>
              <p:nvPr/>
            </p:nvSpPr>
            <p:spPr>
              <a:xfrm>
                <a:off x="4605338" y="2355851"/>
                <a:ext cx="55562" cy="57150"/>
              </a:xfrm>
              <a:prstGeom prst="ellipse">
                <a:avLst/>
              </a:pr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52" name="Google Shape;552;p9"/>
              <p:cNvSpPr/>
              <p:nvPr/>
            </p:nvSpPr>
            <p:spPr>
              <a:xfrm>
                <a:off x="4591050" y="2430463"/>
                <a:ext cx="79375" cy="77788"/>
              </a:xfrm>
              <a:custGeom>
                <a:rect b="b" l="l" r="r" t="t"/>
                <a:pathLst>
                  <a:path extrusionOk="0" h="28" w="28">
                    <a:moveTo>
                      <a:pt x="25" y="0"/>
                    </a:moveTo>
                    <a:cubicBezTo>
                      <a:pt x="28" y="22"/>
                      <a:pt x="28" y="22"/>
                      <a:pt x="28" y="22"/>
                    </a:cubicBezTo>
                    <a:cubicBezTo>
                      <a:pt x="28" y="25"/>
                      <a:pt x="26" y="28"/>
                      <a:pt x="23" y="28"/>
                    </a:cubicBezTo>
                    <a:cubicBezTo>
                      <a:pt x="6" y="28"/>
                      <a:pt x="6" y="28"/>
                      <a:pt x="6" y="28"/>
                    </a:cubicBezTo>
                    <a:cubicBezTo>
                      <a:pt x="2" y="28"/>
                      <a:pt x="0" y="25"/>
                      <a:pt x="0" y="22"/>
                    </a:cubicBezTo>
                    <a:cubicBezTo>
                      <a:pt x="4" y="0"/>
                      <a:pt x="4" y="0"/>
                      <a:pt x="4" y="0"/>
                    </a:cubicBezTo>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53" name="Google Shape;553;p9"/>
              <p:cNvSpPr/>
              <p:nvPr/>
            </p:nvSpPr>
            <p:spPr>
              <a:xfrm>
                <a:off x="4076700" y="2470151"/>
                <a:ext cx="490537" cy="127000"/>
              </a:xfrm>
              <a:custGeom>
                <a:rect b="b" l="l" r="r" t="t"/>
                <a:pathLst>
                  <a:path extrusionOk="0" h="46" w="176">
                    <a:moveTo>
                      <a:pt x="176" y="46"/>
                    </a:moveTo>
                    <a:cubicBezTo>
                      <a:pt x="15" y="46"/>
                      <a:pt x="15" y="46"/>
                      <a:pt x="15" y="46"/>
                    </a:cubicBezTo>
                    <a:cubicBezTo>
                      <a:pt x="6" y="46"/>
                      <a:pt x="0" y="39"/>
                      <a:pt x="0" y="31"/>
                    </a:cubicBezTo>
                    <a:cubicBezTo>
                      <a:pt x="0" y="15"/>
                      <a:pt x="0" y="15"/>
                      <a:pt x="0" y="15"/>
                    </a:cubicBezTo>
                    <a:cubicBezTo>
                      <a:pt x="0" y="7"/>
                      <a:pt x="6" y="0"/>
                      <a:pt x="15" y="0"/>
                    </a:cubicBezTo>
                    <a:cubicBezTo>
                      <a:pt x="176" y="0"/>
                      <a:pt x="176" y="0"/>
                      <a:pt x="176" y="0"/>
                    </a:cubicBezTo>
                    <a:cubicBezTo>
                      <a:pt x="176" y="0"/>
                      <a:pt x="148" y="23"/>
                      <a:pt x="176" y="46"/>
                    </a:cubicBezTo>
                    <a:close/>
                  </a:path>
                </a:pathLst>
              </a:custGeom>
              <a:noFill/>
              <a:ln cap="rnd" cmpd="sng" w="12700">
                <a:solidFill>
                  <a:srgbClr val="FFBE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54" name="Google Shape;554;p9"/>
              <p:cNvSpPr/>
              <p:nvPr/>
            </p:nvSpPr>
            <p:spPr>
              <a:xfrm>
                <a:off x="4056063" y="2597151"/>
                <a:ext cx="533400" cy="128588"/>
              </a:xfrm>
              <a:custGeom>
                <a:rect b="b" l="l" r="r" t="t"/>
                <a:pathLst>
                  <a:path extrusionOk="0" h="46" w="191">
                    <a:moveTo>
                      <a:pt x="191" y="46"/>
                    </a:moveTo>
                    <a:cubicBezTo>
                      <a:pt x="15" y="46"/>
                      <a:pt x="15" y="46"/>
                      <a:pt x="15" y="46"/>
                    </a:cubicBezTo>
                    <a:cubicBezTo>
                      <a:pt x="7" y="46"/>
                      <a:pt x="0" y="39"/>
                      <a:pt x="0" y="31"/>
                    </a:cubicBezTo>
                    <a:cubicBezTo>
                      <a:pt x="0" y="15"/>
                      <a:pt x="0" y="15"/>
                      <a:pt x="0" y="15"/>
                    </a:cubicBezTo>
                    <a:cubicBezTo>
                      <a:pt x="0" y="7"/>
                      <a:pt x="7" y="0"/>
                      <a:pt x="15" y="0"/>
                    </a:cubicBezTo>
                    <a:cubicBezTo>
                      <a:pt x="191" y="0"/>
                      <a:pt x="191" y="0"/>
                      <a:pt x="191" y="0"/>
                    </a:cubicBezTo>
                    <a:cubicBezTo>
                      <a:pt x="191" y="0"/>
                      <a:pt x="163" y="23"/>
                      <a:pt x="191" y="46"/>
                    </a:cubicBezTo>
                    <a:close/>
                  </a:path>
                </a:pathLst>
              </a:custGeom>
              <a:noFill/>
              <a:ln cap="rnd" cmpd="sng" w="127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cxnSp>
            <p:nvCxnSpPr>
              <p:cNvPr id="555" name="Google Shape;555;p9"/>
              <p:cNvCxnSpPr/>
              <p:nvPr/>
            </p:nvCxnSpPr>
            <p:spPr>
              <a:xfrm>
                <a:off x="4135438" y="2503488"/>
                <a:ext cx="400050" cy="0"/>
              </a:xfrm>
              <a:prstGeom prst="straightConnector1">
                <a:avLst/>
              </a:prstGeom>
              <a:noFill/>
              <a:ln cap="rnd" cmpd="sng" w="12700">
                <a:solidFill>
                  <a:srgbClr val="FFBE00"/>
                </a:solidFill>
                <a:prstDash val="solid"/>
                <a:round/>
                <a:headEnd len="med" w="med" type="none"/>
                <a:tailEnd len="med" w="med" type="none"/>
              </a:ln>
            </p:spPr>
          </p:cxnSp>
          <p:cxnSp>
            <p:nvCxnSpPr>
              <p:cNvPr id="556" name="Google Shape;556;p9"/>
              <p:cNvCxnSpPr/>
              <p:nvPr/>
            </p:nvCxnSpPr>
            <p:spPr>
              <a:xfrm>
                <a:off x="4117975" y="2633663"/>
                <a:ext cx="439737" cy="0"/>
              </a:xfrm>
              <a:prstGeom prst="straightConnector1">
                <a:avLst/>
              </a:prstGeom>
              <a:noFill/>
              <a:ln cap="rnd" cmpd="sng" w="12700">
                <a:solidFill>
                  <a:srgbClr val="FFFFFF"/>
                </a:solidFill>
                <a:prstDash val="solid"/>
                <a:round/>
                <a:headEnd len="med" w="med" type="none"/>
                <a:tailEnd len="med" w="med" type="none"/>
              </a:ln>
            </p:spPr>
          </p:cxnSp>
          <p:sp>
            <p:nvSpPr>
              <p:cNvPr id="557" name="Google Shape;557;p9"/>
              <p:cNvSpPr/>
              <p:nvPr/>
            </p:nvSpPr>
            <p:spPr>
              <a:xfrm>
                <a:off x="4165600" y="2503488"/>
                <a:ext cx="55562" cy="49213"/>
              </a:xfrm>
              <a:custGeom>
                <a:rect b="b" l="l" r="r" t="t"/>
                <a:pathLst>
                  <a:path extrusionOk="0" h="31" w="35">
                    <a:moveTo>
                      <a:pt x="0" y="0"/>
                    </a:moveTo>
                    <a:lnTo>
                      <a:pt x="0" y="31"/>
                    </a:lnTo>
                    <a:lnTo>
                      <a:pt x="17" y="21"/>
                    </a:lnTo>
                    <a:lnTo>
                      <a:pt x="35" y="31"/>
                    </a:lnTo>
                    <a:lnTo>
                      <a:pt x="35" y="0"/>
                    </a:lnTo>
                  </a:path>
                </a:pathLst>
              </a:custGeom>
              <a:noFill/>
              <a:ln cap="rnd" cmpd="sng" w="12700">
                <a:solidFill>
                  <a:srgbClr val="FFBE00"/>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sp>
            <p:nvSpPr>
              <p:cNvPr id="558" name="Google Shape;558;p9"/>
              <p:cNvSpPr/>
              <p:nvPr/>
            </p:nvSpPr>
            <p:spPr>
              <a:xfrm>
                <a:off x="4419600" y="2633663"/>
                <a:ext cx="71437" cy="63500"/>
              </a:xfrm>
              <a:custGeom>
                <a:rect b="b" l="l" r="r" t="t"/>
                <a:pathLst>
                  <a:path extrusionOk="0" h="40" w="45">
                    <a:moveTo>
                      <a:pt x="0" y="0"/>
                    </a:moveTo>
                    <a:lnTo>
                      <a:pt x="0" y="40"/>
                    </a:lnTo>
                    <a:lnTo>
                      <a:pt x="22" y="28"/>
                    </a:lnTo>
                    <a:lnTo>
                      <a:pt x="45" y="40"/>
                    </a:lnTo>
                    <a:lnTo>
                      <a:pt x="45" y="0"/>
                    </a:lnTo>
                  </a:path>
                </a:pathLst>
              </a:custGeom>
              <a:noFill/>
              <a:ln cap="rnd" cmpd="sng" w="12700">
                <a:solidFill>
                  <a:srgbClr val="FFFFF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endParaRPr>
              </a:p>
            </p:txBody>
          </p:sp>
        </p:grpSp>
      </p:grpSp>
      <p:sp>
        <p:nvSpPr>
          <p:cNvPr id="559" name="Google Shape;559;p9"/>
          <p:cNvSpPr txBox="1"/>
          <p:nvPr/>
        </p:nvSpPr>
        <p:spPr>
          <a:xfrm>
            <a:off x="5696895" y="1920569"/>
            <a:ext cx="2849595" cy="560016"/>
          </a:xfrm>
          <a:prstGeom prst="rect">
            <a:avLst/>
          </a:prstGeom>
          <a:noFill/>
          <a:ln>
            <a:noFill/>
          </a:ln>
        </p:spPr>
        <p:txBody>
          <a:bodyPr anchorCtr="0" anchor="t" bIns="36000" lIns="36000" spcFirstLastPara="1" rIns="36000" wrap="square" tIns="36000">
            <a:spAutoFit/>
          </a:bodyPr>
          <a:lstStyle/>
          <a:p>
            <a:pPr indent="0" lvl="0" marL="0" marR="0" rtl="0" algn="l">
              <a:lnSpc>
                <a:spcPct val="106666"/>
              </a:lnSpc>
              <a:spcBef>
                <a:spcPts val="0"/>
              </a:spcBef>
              <a:spcAft>
                <a:spcPts val="0"/>
              </a:spcAft>
              <a:buClr>
                <a:srgbClr val="143C78"/>
              </a:buClr>
              <a:buSzPts val="1800"/>
              <a:buFont typeface="Calibri"/>
              <a:buNone/>
            </a:pPr>
            <a:r>
              <a:rPr b="1" lang="en-US" sz="1800">
                <a:solidFill>
                  <a:srgbClr val="143C78"/>
                </a:solidFill>
                <a:latin typeface="Calibri"/>
                <a:ea typeface="Calibri"/>
                <a:cs typeface="Calibri"/>
                <a:sym typeface="Calibri"/>
              </a:rPr>
              <a:t>Training of the customer’s staff</a:t>
            </a:r>
            <a:endParaRPr b="1" sz="1400">
              <a:solidFill>
                <a:srgbClr val="3C73BE"/>
              </a:solidFill>
              <a:latin typeface="Calibri"/>
              <a:ea typeface="Calibri"/>
              <a:cs typeface="Calibri"/>
              <a:sym typeface="Calibri"/>
            </a:endParaRPr>
          </a:p>
        </p:txBody>
      </p:sp>
      <p:sp>
        <p:nvSpPr>
          <p:cNvPr id="560" name="Google Shape;560;p9"/>
          <p:cNvSpPr txBox="1"/>
          <p:nvPr/>
        </p:nvSpPr>
        <p:spPr>
          <a:xfrm>
            <a:off x="5242870" y="1143349"/>
            <a:ext cx="2849595" cy="560016"/>
          </a:xfrm>
          <a:prstGeom prst="rect">
            <a:avLst/>
          </a:prstGeom>
          <a:noFill/>
          <a:ln>
            <a:noFill/>
          </a:ln>
        </p:spPr>
        <p:txBody>
          <a:bodyPr anchorCtr="0" anchor="t" bIns="36000" lIns="36000" spcFirstLastPara="1" rIns="36000" wrap="square" tIns="36000">
            <a:spAutoFit/>
          </a:bodyPr>
          <a:lstStyle/>
          <a:p>
            <a:pPr indent="0" lvl="0" marL="0" marR="0" rtl="0" algn="l">
              <a:lnSpc>
                <a:spcPct val="106666"/>
              </a:lnSpc>
              <a:spcBef>
                <a:spcPts val="0"/>
              </a:spcBef>
              <a:spcAft>
                <a:spcPts val="0"/>
              </a:spcAft>
              <a:buClr>
                <a:srgbClr val="143C78"/>
              </a:buClr>
              <a:buSzPts val="1800"/>
              <a:buFont typeface="Calibri"/>
              <a:buNone/>
            </a:pPr>
            <a:r>
              <a:rPr b="1" lang="en-US" sz="1800">
                <a:solidFill>
                  <a:srgbClr val="143C78"/>
                </a:solidFill>
                <a:latin typeface="Calibri"/>
                <a:ea typeface="Calibri"/>
                <a:cs typeface="Calibri"/>
                <a:sym typeface="Calibri"/>
              </a:rPr>
              <a:t>Warranty from</a:t>
            </a:r>
            <a:br>
              <a:rPr b="1" lang="en-US" sz="1800">
                <a:solidFill>
                  <a:srgbClr val="143C78"/>
                </a:solidFill>
                <a:latin typeface="Calibri"/>
                <a:ea typeface="Calibri"/>
                <a:cs typeface="Calibri"/>
                <a:sym typeface="Calibri"/>
              </a:rPr>
            </a:br>
            <a:r>
              <a:rPr b="1" lang="en-US" sz="1800">
                <a:solidFill>
                  <a:srgbClr val="143C78"/>
                </a:solidFill>
                <a:latin typeface="Calibri"/>
                <a:ea typeface="Calibri"/>
                <a:cs typeface="Calibri"/>
                <a:sym typeface="Calibri"/>
              </a:rPr>
              <a:t>12 month </a:t>
            </a:r>
            <a:endParaRPr b="1" sz="1400">
              <a:solidFill>
                <a:srgbClr val="3C73BE"/>
              </a:solidFill>
              <a:latin typeface="Calibri"/>
              <a:ea typeface="Calibri"/>
              <a:cs typeface="Calibri"/>
              <a:sym typeface="Calibri"/>
            </a:endParaRPr>
          </a:p>
        </p:txBody>
      </p:sp>
      <p:sp>
        <p:nvSpPr>
          <p:cNvPr id="561" name="Google Shape;561;p9"/>
          <p:cNvSpPr txBox="1"/>
          <p:nvPr/>
        </p:nvSpPr>
        <p:spPr>
          <a:xfrm>
            <a:off x="6042969" y="3142424"/>
            <a:ext cx="2849595" cy="560016"/>
          </a:xfrm>
          <a:prstGeom prst="rect">
            <a:avLst/>
          </a:prstGeom>
          <a:noFill/>
          <a:ln>
            <a:noFill/>
          </a:ln>
        </p:spPr>
        <p:txBody>
          <a:bodyPr anchorCtr="0" anchor="t" bIns="36000" lIns="36000" spcFirstLastPara="1" rIns="36000" wrap="square" tIns="36000">
            <a:spAutoFit/>
          </a:bodyPr>
          <a:lstStyle/>
          <a:p>
            <a:pPr indent="0" lvl="0" marL="0" marR="0" rtl="0" algn="l">
              <a:lnSpc>
                <a:spcPct val="106666"/>
              </a:lnSpc>
              <a:spcBef>
                <a:spcPts val="0"/>
              </a:spcBef>
              <a:spcAft>
                <a:spcPts val="0"/>
              </a:spcAft>
              <a:buClr>
                <a:srgbClr val="143C78"/>
              </a:buClr>
              <a:buSzPts val="1800"/>
              <a:buFont typeface="Calibri"/>
              <a:buNone/>
            </a:pPr>
            <a:r>
              <a:rPr b="1" lang="en-US" sz="1800">
                <a:solidFill>
                  <a:srgbClr val="143C78"/>
                </a:solidFill>
                <a:latin typeface="Calibri"/>
                <a:ea typeface="Calibri"/>
                <a:cs typeface="Calibri"/>
                <a:sym typeface="Calibri"/>
              </a:rPr>
              <a:t>Personal service</a:t>
            </a:r>
            <a:br>
              <a:rPr b="1" lang="en-US" sz="1800">
                <a:solidFill>
                  <a:srgbClr val="143C78"/>
                </a:solidFill>
                <a:latin typeface="Calibri"/>
                <a:ea typeface="Calibri"/>
                <a:cs typeface="Calibri"/>
                <a:sym typeface="Calibri"/>
              </a:rPr>
            </a:br>
            <a:r>
              <a:rPr b="1" lang="en-US" sz="1800">
                <a:solidFill>
                  <a:srgbClr val="143C78"/>
                </a:solidFill>
                <a:latin typeface="Calibri"/>
                <a:ea typeface="Calibri"/>
                <a:cs typeface="Calibri"/>
                <a:sym typeface="Calibri"/>
              </a:rPr>
              <a:t>manager</a:t>
            </a:r>
            <a:endParaRPr b="1" sz="1400">
              <a:solidFill>
                <a:srgbClr val="3C73BE"/>
              </a:solidFill>
              <a:latin typeface="Calibri"/>
              <a:ea typeface="Calibri"/>
              <a:cs typeface="Calibri"/>
              <a:sym typeface="Calibri"/>
            </a:endParaRPr>
          </a:p>
        </p:txBody>
      </p:sp>
      <p:sp>
        <p:nvSpPr>
          <p:cNvPr id="562" name="Google Shape;562;p9"/>
          <p:cNvSpPr txBox="1"/>
          <p:nvPr/>
        </p:nvSpPr>
        <p:spPr>
          <a:xfrm>
            <a:off x="5696895" y="4452813"/>
            <a:ext cx="3195669" cy="577524"/>
          </a:xfrm>
          <a:prstGeom prst="rect">
            <a:avLst/>
          </a:prstGeom>
          <a:noFill/>
          <a:ln>
            <a:noFill/>
          </a:ln>
        </p:spPr>
        <p:txBody>
          <a:bodyPr anchorCtr="0" anchor="t" bIns="36000" lIns="36000" spcFirstLastPara="1" rIns="36000" wrap="square" tIns="36000">
            <a:spAutoFit/>
          </a:bodyPr>
          <a:lstStyle/>
          <a:p>
            <a:pPr indent="0" lvl="0" marL="0" marR="0" rtl="0" algn="l">
              <a:lnSpc>
                <a:spcPct val="106666"/>
              </a:lnSpc>
              <a:spcBef>
                <a:spcPts val="0"/>
              </a:spcBef>
              <a:spcAft>
                <a:spcPts val="0"/>
              </a:spcAft>
              <a:buClr>
                <a:srgbClr val="143C78"/>
              </a:buClr>
              <a:buSzPts val="1800"/>
              <a:buFont typeface="Calibri"/>
              <a:buNone/>
            </a:pPr>
            <a:r>
              <a:rPr b="1" lang="en-US" sz="1800">
                <a:solidFill>
                  <a:srgbClr val="143C78"/>
                </a:solidFill>
                <a:latin typeface="Calibri"/>
                <a:ea typeface="Calibri"/>
                <a:cs typeface="Calibri"/>
                <a:sym typeface="Calibri"/>
              </a:rPr>
              <a:t>Service support for</a:t>
            </a:r>
            <a:br>
              <a:rPr b="1" lang="en-US" sz="1800">
                <a:solidFill>
                  <a:srgbClr val="143C78"/>
                </a:solidFill>
                <a:latin typeface="Calibri"/>
                <a:ea typeface="Calibri"/>
                <a:cs typeface="Calibri"/>
                <a:sym typeface="Calibri"/>
              </a:rPr>
            </a:br>
            <a:r>
              <a:rPr b="1" lang="en-US" sz="1800">
                <a:solidFill>
                  <a:srgbClr val="143C78"/>
                </a:solidFill>
                <a:latin typeface="Calibri"/>
                <a:ea typeface="Calibri"/>
                <a:cs typeface="Calibri"/>
                <a:sym typeface="Calibri"/>
              </a:rPr>
              <a:t>the entire period of use</a:t>
            </a:r>
            <a:endParaRPr b="1" sz="1400">
              <a:solidFill>
                <a:srgbClr val="3C73BE"/>
              </a:solidFill>
              <a:latin typeface="Calibri"/>
              <a:ea typeface="Calibri"/>
              <a:cs typeface="Calibri"/>
              <a:sym typeface="Calibri"/>
            </a:endParaRPr>
          </a:p>
        </p:txBody>
      </p:sp>
      <p:sp>
        <p:nvSpPr>
          <p:cNvPr id="563" name="Google Shape;563;p9"/>
          <p:cNvSpPr txBox="1"/>
          <p:nvPr/>
        </p:nvSpPr>
        <p:spPr>
          <a:xfrm>
            <a:off x="5242870" y="5241410"/>
            <a:ext cx="4028892" cy="560016"/>
          </a:xfrm>
          <a:prstGeom prst="rect">
            <a:avLst/>
          </a:prstGeom>
          <a:noFill/>
          <a:ln>
            <a:noFill/>
          </a:ln>
        </p:spPr>
        <p:txBody>
          <a:bodyPr anchorCtr="0" anchor="t" bIns="36000" lIns="36000" spcFirstLastPara="1" rIns="36000" wrap="square" tIns="36000">
            <a:spAutoFit/>
          </a:bodyPr>
          <a:lstStyle/>
          <a:p>
            <a:pPr indent="0" lvl="0" marL="0" marR="0" rtl="0" algn="l">
              <a:lnSpc>
                <a:spcPct val="106666"/>
              </a:lnSpc>
              <a:spcBef>
                <a:spcPts val="0"/>
              </a:spcBef>
              <a:spcAft>
                <a:spcPts val="0"/>
              </a:spcAft>
              <a:buClr>
                <a:srgbClr val="143C78"/>
              </a:buClr>
              <a:buSzPts val="1800"/>
              <a:buFont typeface="Calibri"/>
              <a:buNone/>
            </a:pPr>
            <a:r>
              <a:rPr b="1" lang="en-US" sz="1800">
                <a:solidFill>
                  <a:srgbClr val="143C78"/>
                </a:solidFill>
                <a:latin typeface="Calibri"/>
                <a:ea typeface="Calibri"/>
                <a:cs typeface="Calibri"/>
                <a:sym typeface="Calibri"/>
              </a:rPr>
              <a:t>Development of equipment according to your terms of reference</a:t>
            </a:r>
            <a:endParaRPr b="1" sz="1400">
              <a:solidFill>
                <a:srgbClr val="3C73BE"/>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2024-02-16T04:03:20Z</dcterms:created>
  <dc:creator>JP13</dc:creator>
</cp:coreProperties>
</file>